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9144000" cy="5143500"/>
  <p:embeddedFontLst>
    <p:embeddedFont>
      <p:font typeface="Questrial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font" Target="fonts/Questrial-regular.fntdata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a5b527c8ed_0_189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a5b527c8ed_0_189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a5b527c8ed_0_206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a5b527c8ed_0_206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a5b527c8ed_0_226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a5b527c8ed_0_226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a5b527c8ed_0_244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a5b527c8ed_0_244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a5b527c8ed_0_334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a5b527c8ed_0_334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a5b527c8ed_0_361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a5b527c8ed_0_361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a5b527c8ed_0_372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a5b527c8ed_0_372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a5b527c8ed_0_408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a5b527c8ed_0_408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8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18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a5b527c8ed_0_259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a5b527c8ed_0_259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a5b527c8ed_0_30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a5b527c8ed_0_30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5b527c8ed_0_55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a5b527c8ed_0_55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a5b527c8ed_0_85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a5b527c8ed_0_85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5b527c8ed_0_109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a5b527c8ed_0_109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a5b527c8ed_0_135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a5b527c8ed_0_135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7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7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a5b527c8ed_0_166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a5b527c8ed_0_166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obj">
  <p:cSld name="OBJECT"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602454" y="35687"/>
            <a:ext cx="7939090" cy="1240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602454" y="35687"/>
            <a:ext cx="7939090" cy="1240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602454" y="35687"/>
            <a:ext cx="7939090" cy="1240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4454012" y="4842553"/>
            <a:ext cx="235159" cy="282725"/>
          </a:xfrm>
          <a:prstGeom prst="rect">
            <a:avLst/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602454" y="35687"/>
            <a:ext cx="7939090" cy="1240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59.png"/><Relationship Id="rId10" Type="http://schemas.openxmlformats.org/officeDocument/2006/relationships/image" Target="../media/image69.png"/><Relationship Id="rId13" Type="http://schemas.openxmlformats.org/officeDocument/2006/relationships/image" Target="../media/image51.png"/><Relationship Id="rId1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8.png"/><Relationship Id="rId4" Type="http://schemas.openxmlformats.org/officeDocument/2006/relationships/image" Target="../media/image52.png"/><Relationship Id="rId9" Type="http://schemas.openxmlformats.org/officeDocument/2006/relationships/image" Target="../media/image43.png"/><Relationship Id="rId15" Type="http://schemas.openxmlformats.org/officeDocument/2006/relationships/image" Target="../media/image63.jpg"/><Relationship Id="rId14" Type="http://schemas.openxmlformats.org/officeDocument/2006/relationships/image" Target="../media/image58.png"/><Relationship Id="rId17" Type="http://schemas.openxmlformats.org/officeDocument/2006/relationships/image" Target="../media/image70.png"/><Relationship Id="rId16" Type="http://schemas.openxmlformats.org/officeDocument/2006/relationships/image" Target="../media/image56.png"/><Relationship Id="rId5" Type="http://schemas.openxmlformats.org/officeDocument/2006/relationships/image" Target="../media/image55.png"/><Relationship Id="rId6" Type="http://schemas.openxmlformats.org/officeDocument/2006/relationships/image" Target="../media/image6.png"/><Relationship Id="rId18" Type="http://schemas.openxmlformats.org/officeDocument/2006/relationships/image" Target="../media/image3.png"/><Relationship Id="rId7" Type="http://schemas.openxmlformats.org/officeDocument/2006/relationships/image" Target="../media/image50.png"/><Relationship Id="rId8" Type="http://schemas.openxmlformats.org/officeDocument/2006/relationships/image" Target="../media/image4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1.png"/><Relationship Id="rId4" Type="http://schemas.openxmlformats.org/officeDocument/2006/relationships/image" Target="../media/image57.png"/><Relationship Id="rId5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Relationship Id="rId4" Type="http://schemas.openxmlformats.org/officeDocument/2006/relationships/image" Target="../media/image63.jpg"/><Relationship Id="rId5" Type="http://schemas.openxmlformats.org/officeDocument/2006/relationships/image" Target="../media/image56.png"/><Relationship Id="rId6" Type="http://schemas.openxmlformats.org/officeDocument/2006/relationships/image" Target="../media/image70.png"/><Relationship Id="rId7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0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64.png"/><Relationship Id="rId9" Type="http://schemas.openxmlformats.org/officeDocument/2006/relationships/image" Target="../media/image60.png"/><Relationship Id="rId5" Type="http://schemas.openxmlformats.org/officeDocument/2006/relationships/image" Target="../media/image66.png"/><Relationship Id="rId6" Type="http://schemas.openxmlformats.org/officeDocument/2006/relationships/image" Target="../media/image4.jpg"/><Relationship Id="rId7" Type="http://schemas.openxmlformats.org/officeDocument/2006/relationships/image" Target="../media/image52.png"/><Relationship Id="rId8" Type="http://schemas.openxmlformats.org/officeDocument/2006/relationships/image" Target="../media/image5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11" Type="http://schemas.openxmlformats.org/officeDocument/2006/relationships/image" Target="../media/image4.jpg"/><Relationship Id="rId10" Type="http://schemas.openxmlformats.org/officeDocument/2006/relationships/image" Target="../media/image20.png"/><Relationship Id="rId9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22.png"/><Relationship Id="rId7" Type="http://schemas.openxmlformats.org/officeDocument/2006/relationships/image" Target="../media/image7.png"/><Relationship Id="rId8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png"/><Relationship Id="rId10" Type="http://schemas.openxmlformats.org/officeDocument/2006/relationships/image" Target="../media/image19.png"/><Relationship Id="rId13" Type="http://schemas.openxmlformats.org/officeDocument/2006/relationships/image" Target="../media/image4.jp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25.png"/><Relationship Id="rId9" Type="http://schemas.openxmlformats.org/officeDocument/2006/relationships/image" Target="../media/image9.png"/><Relationship Id="rId5" Type="http://schemas.openxmlformats.org/officeDocument/2006/relationships/image" Target="../media/image15.png"/><Relationship Id="rId6" Type="http://schemas.openxmlformats.org/officeDocument/2006/relationships/image" Target="../media/image10.png"/><Relationship Id="rId7" Type="http://schemas.openxmlformats.org/officeDocument/2006/relationships/image" Target="../media/image21.png"/><Relationship Id="rId8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jpg"/><Relationship Id="rId1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image" Target="../media/image27.png"/><Relationship Id="rId5" Type="http://schemas.openxmlformats.org/officeDocument/2006/relationships/image" Target="../media/image33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0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4.png"/><Relationship Id="rId4" Type="http://schemas.openxmlformats.org/officeDocument/2006/relationships/image" Target="../media/image36.png"/><Relationship Id="rId9" Type="http://schemas.openxmlformats.org/officeDocument/2006/relationships/image" Target="../media/image37.png"/><Relationship Id="rId5" Type="http://schemas.openxmlformats.org/officeDocument/2006/relationships/image" Target="../media/image38.jpg"/><Relationship Id="rId6" Type="http://schemas.openxmlformats.org/officeDocument/2006/relationships/image" Target="../media/image32.png"/><Relationship Id="rId7" Type="http://schemas.openxmlformats.org/officeDocument/2006/relationships/image" Target="../media/image65.png"/><Relationship Id="rId8" Type="http://schemas.openxmlformats.org/officeDocument/2006/relationships/image" Target="../media/image35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51.png"/><Relationship Id="rId10" Type="http://schemas.openxmlformats.org/officeDocument/2006/relationships/image" Target="../media/image49.png"/><Relationship Id="rId1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9.png"/><Relationship Id="rId4" Type="http://schemas.openxmlformats.org/officeDocument/2006/relationships/image" Target="../media/image11.png"/><Relationship Id="rId9" Type="http://schemas.openxmlformats.org/officeDocument/2006/relationships/image" Target="../media/image68.png"/><Relationship Id="rId5" Type="http://schemas.openxmlformats.org/officeDocument/2006/relationships/image" Target="../media/image29.png"/><Relationship Id="rId6" Type="http://schemas.openxmlformats.org/officeDocument/2006/relationships/image" Target="../media/image40.png"/><Relationship Id="rId7" Type="http://schemas.openxmlformats.org/officeDocument/2006/relationships/image" Target="../media/image48.png"/><Relationship Id="rId8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1.jpg"/><Relationship Id="rId4" Type="http://schemas.openxmlformats.org/officeDocument/2006/relationships/image" Target="../media/image54.jpg"/><Relationship Id="rId5" Type="http://schemas.openxmlformats.org/officeDocument/2006/relationships/image" Target="../media/image6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2.png"/><Relationship Id="rId4" Type="http://schemas.openxmlformats.org/officeDocument/2006/relationships/image" Target="../media/image44.png"/><Relationship Id="rId9" Type="http://schemas.openxmlformats.org/officeDocument/2006/relationships/image" Target="../media/image4.jp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53.png"/><Relationship Id="rId8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6275" y="872001"/>
            <a:ext cx="3590875" cy="2693174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/>
          <p:nvPr/>
        </p:nvSpPr>
        <p:spPr>
          <a:xfrm>
            <a:off x="3883824" y="4111650"/>
            <a:ext cx="1377315" cy="718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4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4C4C4C"/>
                </a:solidFill>
                <a:latin typeface="Verdana"/>
                <a:ea typeface="Verdana"/>
                <a:cs typeface="Verdana"/>
                <a:sym typeface="Verdana"/>
              </a:rPr>
              <a:t>NAME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55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email@email.com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6"/>
          <p:cNvSpPr txBox="1"/>
          <p:nvPr>
            <p:ph idx="4294967295" type="title"/>
          </p:nvPr>
        </p:nvSpPr>
        <p:spPr>
          <a:xfrm>
            <a:off x="602454" y="35687"/>
            <a:ext cx="7939200" cy="12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4625">
            <a:noAutofit/>
          </a:bodyPr>
          <a:lstStyle/>
          <a:p>
            <a:pPr indent="0" lvl="0" marL="127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Traction</a:t>
            </a:r>
            <a:endParaRPr/>
          </a:p>
          <a:p>
            <a:pPr indent="0" lvl="0" marL="1270" rtl="0" algn="ctr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None/>
            </a:pPr>
            <a:r>
              <a:rPr b="0" lang="en-US" sz="1600">
                <a:solidFill>
                  <a:srgbClr val="4C4C4C"/>
                </a:solidFill>
                <a:latin typeface="Verdana"/>
                <a:ea typeface="Verdana"/>
                <a:cs typeface="Verdana"/>
                <a:sym typeface="Verdana"/>
              </a:rPr>
              <a:t>We continue to make great progress.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3" name="Google Shape;303;p16"/>
          <p:cNvSpPr txBox="1"/>
          <p:nvPr/>
        </p:nvSpPr>
        <p:spPr>
          <a:xfrm>
            <a:off x="866740" y="3724554"/>
            <a:ext cx="12066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$4.5M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C4C4C"/>
                </a:solidFill>
                <a:latin typeface="Verdana"/>
                <a:ea typeface="Verdana"/>
                <a:cs typeface="Verdana"/>
                <a:sym typeface="Verdana"/>
              </a:rPr>
              <a:t>Partner Lifetime Value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4" name="Google Shape;304;p16"/>
          <p:cNvSpPr txBox="1"/>
          <p:nvPr/>
        </p:nvSpPr>
        <p:spPr>
          <a:xfrm>
            <a:off x="7266267" y="3724551"/>
            <a:ext cx="6663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0">
            <a:noAutofit/>
          </a:bodyPr>
          <a:lstStyle/>
          <a:p>
            <a:pPr indent="0" lvl="0" marL="5524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170+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C4C4C"/>
                </a:solidFill>
                <a:latin typeface="Verdana"/>
                <a:ea typeface="Verdana"/>
                <a:cs typeface="Verdana"/>
                <a:sym typeface="Verdana"/>
              </a:rPr>
              <a:t>Countries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5" name="Google Shape;305;p16"/>
          <p:cNvSpPr txBox="1"/>
          <p:nvPr/>
        </p:nvSpPr>
        <p:spPr>
          <a:xfrm>
            <a:off x="814351" y="2721152"/>
            <a:ext cx="1311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$4K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C4C4C"/>
                </a:solidFill>
                <a:latin typeface="Verdana"/>
                <a:ea typeface="Verdana"/>
                <a:cs typeface="Verdana"/>
                <a:sym typeface="Verdana"/>
              </a:rPr>
              <a:t>Partner Acquisition Cost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6" name="Google Shape;306;p16"/>
          <p:cNvSpPr txBox="1"/>
          <p:nvPr/>
        </p:nvSpPr>
        <p:spPr>
          <a:xfrm>
            <a:off x="7215609" y="2721151"/>
            <a:ext cx="76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2,000+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C4C4C"/>
                </a:solidFill>
                <a:latin typeface="Verdana"/>
                <a:ea typeface="Verdana"/>
                <a:cs typeface="Verdana"/>
                <a:sym typeface="Verdana"/>
              </a:rPr>
              <a:t>Cities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7" name="Google Shape;307;p16"/>
          <p:cNvSpPr txBox="1"/>
          <p:nvPr/>
        </p:nvSpPr>
        <p:spPr>
          <a:xfrm>
            <a:off x="1048508" y="1741525"/>
            <a:ext cx="8427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03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1.8 Months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C4C4C"/>
                </a:solidFill>
                <a:latin typeface="Verdana"/>
                <a:ea typeface="Verdana"/>
                <a:cs typeface="Verdana"/>
                <a:sym typeface="Verdana"/>
              </a:rPr>
              <a:t>Sales Cycle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8" name="Google Shape;308;p16"/>
          <p:cNvSpPr txBox="1"/>
          <p:nvPr/>
        </p:nvSpPr>
        <p:spPr>
          <a:xfrm>
            <a:off x="6967275" y="1741525"/>
            <a:ext cx="12636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0325">
            <a:noAutofit/>
          </a:bodyPr>
          <a:lstStyle/>
          <a:p>
            <a:pPr indent="0" lvl="0" marL="63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1.5M+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C4C4C"/>
                </a:solidFill>
                <a:latin typeface="Verdana"/>
                <a:ea typeface="Verdana"/>
                <a:cs typeface="Verdana"/>
                <a:sym typeface="Verdana"/>
              </a:rPr>
              <a:t>Bookable products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9" name="Google Shape;309;p16"/>
          <p:cNvSpPr/>
          <p:nvPr/>
        </p:nvSpPr>
        <p:spPr>
          <a:xfrm>
            <a:off x="3554653" y="1761578"/>
            <a:ext cx="1995804" cy="664844"/>
          </a:xfrm>
          <a:custGeom>
            <a:rect b="b" l="l" r="r" t="t"/>
            <a:pathLst>
              <a:path extrusionOk="0" h="664844" w="1995804">
                <a:moveTo>
                  <a:pt x="1929028" y="0"/>
                </a:moveTo>
                <a:lnTo>
                  <a:pt x="66763" y="0"/>
                </a:lnTo>
                <a:lnTo>
                  <a:pt x="40778" y="5247"/>
                </a:lnTo>
                <a:lnTo>
                  <a:pt x="19556" y="19556"/>
                </a:lnTo>
                <a:lnTo>
                  <a:pt x="5247" y="40778"/>
                </a:lnTo>
                <a:lnTo>
                  <a:pt x="0" y="66763"/>
                </a:lnTo>
                <a:lnTo>
                  <a:pt x="0" y="597611"/>
                </a:lnTo>
                <a:lnTo>
                  <a:pt x="5247" y="623596"/>
                </a:lnTo>
                <a:lnTo>
                  <a:pt x="19556" y="644818"/>
                </a:lnTo>
                <a:lnTo>
                  <a:pt x="40778" y="659127"/>
                </a:lnTo>
                <a:lnTo>
                  <a:pt x="66763" y="664375"/>
                </a:lnTo>
                <a:lnTo>
                  <a:pt x="1929028" y="664375"/>
                </a:lnTo>
                <a:lnTo>
                  <a:pt x="1955012" y="659127"/>
                </a:lnTo>
                <a:lnTo>
                  <a:pt x="1976229" y="644818"/>
                </a:lnTo>
                <a:lnTo>
                  <a:pt x="1990534" y="623596"/>
                </a:lnTo>
                <a:lnTo>
                  <a:pt x="1995779" y="597611"/>
                </a:lnTo>
                <a:lnTo>
                  <a:pt x="1995779" y="66763"/>
                </a:lnTo>
                <a:lnTo>
                  <a:pt x="1990534" y="40778"/>
                </a:lnTo>
                <a:lnTo>
                  <a:pt x="1976229" y="19556"/>
                </a:lnTo>
                <a:lnTo>
                  <a:pt x="1955012" y="5247"/>
                </a:lnTo>
                <a:lnTo>
                  <a:pt x="1929028" y="0"/>
                </a:lnTo>
                <a:close/>
              </a:path>
            </a:pathLst>
          </a:custGeom>
          <a:solidFill>
            <a:srgbClr val="1BADB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10" name="Google Shape;310;p16"/>
          <p:cNvSpPr txBox="1"/>
          <p:nvPr/>
        </p:nvSpPr>
        <p:spPr>
          <a:xfrm>
            <a:off x="4142975" y="1748425"/>
            <a:ext cx="818400" cy="5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00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$1.8M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67310" marR="0" rtl="0" algn="l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2020 ARR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1" name="Google Shape;311;p16"/>
          <p:cNvSpPr/>
          <p:nvPr/>
        </p:nvSpPr>
        <p:spPr>
          <a:xfrm>
            <a:off x="3554653" y="2754566"/>
            <a:ext cx="1995804" cy="664845"/>
          </a:xfrm>
          <a:custGeom>
            <a:rect b="b" l="l" r="r" t="t"/>
            <a:pathLst>
              <a:path extrusionOk="0" h="664845" w="1995804">
                <a:moveTo>
                  <a:pt x="1929028" y="0"/>
                </a:moveTo>
                <a:lnTo>
                  <a:pt x="66763" y="0"/>
                </a:lnTo>
                <a:lnTo>
                  <a:pt x="40778" y="5245"/>
                </a:lnTo>
                <a:lnTo>
                  <a:pt x="19556" y="19550"/>
                </a:lnTo>
                <a:lnTo>
                  <a:pt x="5247" y="40767"/>
                </a:lnTo>
                <a:lnTo>
                  <a:pt x="0" y="66751"/>
                </a:lnTo>
                <a:lnTo>
                  <a:pt x="0" y="597611"/>
                </a:lnTo>
                <a:lnTo>
                  <a:pt x="5247" y="623594"/>
                </a:lnTo>
                <a:lnTo>
                  <a:pt x="19556" y="644812"/>
                </a:lnTo>
                <a:lnTo>
                  <a:pt x="40778" y="659117"/>
                </a:lnTo>
                <a:lnTo>
                  <a:pt x="66763" y="664362"/>
                </a:lnTo>
                <a:lnTo>
                  <a:pt x="1929028" y="664362"/>
                </a:lnTo>
                <a:lnTo>
                  <a:pt x="1955012" y="659117"/>
                </a:lnTo>
                <a:lnTo>
                  <a:pt x="1976229" y="644812"/>
                </a:lnTo>
                <a:lnTo>
                  <a:pt x="1990534" y="623594"/>
                </a:lnTo>
                <a:lnTo>
                  <a:pt x="1995779" y="597611"/>
                </a:lnTo>
                <a:lnTo>
                  <a:pt x="1995779" y="66751"/>
                </a:lnTo>
                <a:lnTo>
                  <a:pt x="1990534" y="40767"/>
                </a:lnTo>
                <a:lnTo>
                  <a:pt x="1976229" y="19550"/>
                </a:lnTo>
                <a:lnTo>
                  <a:pt x="1955012" y="5245"/>
                </a:lnTo>
                <a:lnTo>
                  <a:pt x="1929028" y="0"/>
                </a:lnTo>
                <a:close/>
              </a:path>
            </a:pathLst>
          </a:custGeom>
          <a:solidFill>
            <a:srgbClr val="1BADB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12" name="Google Shape;312;p16"/>
          <p:cNvSpPr txBox="1"/>
          <p:nvPr/>
        </p:nvSpPr>
        <p:spPr>
          <a:xfrm>
            <a:off x="4023118" y="2739034"/>
            <a:ext cx="10584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$5.3M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2021 Projected ARR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3" name="Google Shape;313;p16"/>
          <p:cNvSpPr/>
          <p:nvPr/>
        </p:nvSpPr>
        <p:spPr>
          <a:xfrm>
            <a:off x="3554653" y="3737521"/>
            <a:ext cx="1995804" cy="664845"/>
          </a:xfrm>
          <a:custGeom>
            <a:rect b="b" l="l" r="r" t="t"/>
            <a:pathLst>
              <a:path extrusionOk="0" h="664845" w="1995804">
                <a:moveTo>
                  <a:pt x="1929028" y="0"/>
                </a:moveTo>
                <a:lnTo>
                  <a:pt x="66763" y="0"/>
                </a:lnTo>
                <a:lnTo>
                  <a:pt x="40778" y="5245"/>
                </a:lnTo>
                <a:lnTo>
                  <a:pt x="19556" y="19550"/>
                </a:lnTo>
                <a:lnTo>
                  <a:pt x="5247" y="40767"/>
                </a:lnTo>
                <a:lnTo>
                  <a:pt x="0" y="66751"/>
                </a:lnTo>
                <a:lnTo>
                  <a:pt x="0" y="597609"/>
                </a:lnTo>
                <a:lnTo>
                  <a:pt x="5247" y="623593"/>
                </a:lnTo>
                <a:lnTo>
                  <a:pt x="19556" y="644812"/>
                </a:lnTo>
                <a:lnTo>
                  <a:pt x="40778" y="659118"/>
                </a:lnTo>
                <a:lnTo>
                  <a:pt x="66763" y="664364"/>
                </a:lnTo>
                <a:lnTo>
                  <a:pt x="1929028" y="664364"/>
                </a:lnTo>
                <a:lnTo>
                  <a:pt x="1955012" y="659118"/>
                </a:lnTo>
                <a:lnTo>
                  <a:pt x="1976229" y="644812"/>
                </a:lnTo>
                <a:lnTo>
                  <a:pt x="1990534" y="623593"/>
                </a:lnTo>
                <a:lnTo>
                  <a:pt x="1995779" y="597609"/>
                </a:lnTo>
                <a:lnTo>
                  <a:pt x="1995779" y="66751"/>
                </a:lnTo>
                <a:lnTo>
                  <a:pt x="1990534" y="40767"/>
                </a:lnTo>
                <a:lnTo>
                  <a:pt x="1976229" y="19550"/>
                </a:lnTo>
                <a:lnTo>
                  <a:pt x="1955012" y="5245"/>
                </a:lnTo>
                <a:lnTo>
                  <a:pt x="1929028" y="0"/>
                </a:lnTo>
                <a:close/>
              </a:path>
            </a:pathLst>
          </a:custGeom>
          <a:solidFill>
            <a:srgbClr val="1BADB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14" name="Google Shape;314;p16"/>
          <p:cNvSpPr txBox="1"/>
          <p:nvPr/>
        </p:nvSpPr>
        <p:spPr>
          <a:xfrm>
            <a:off x="4142968" y="3723538"/>
            <a:ext cx="8184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0000">
            <a:noAutofit/>
          </a:bodyPr>
          <a:lstStyle/>
          <a:p>
            <a:pPr indent="0" lvl="0" marL="127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250%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Annual Growth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"/>
          <p:cNvSpPr txBox="1"/>
          <p:nvPr>
            <p:ph idx="4294967295" type="title"/>
          </p:nvPr>
        </p:nvSpPr>
        <p:spPr>
          <a:xfrm>
            <a:off x="602454" y="35687"/>
            <a:ext cx="7939200" cy="12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4625">
            <a:noAutofit/>
          </a:bodyPr>
          <a:lstStyle/>
          <a:p>
            <a:pPr indent="0" lvl="0" marL="63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Partners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None/>
            </a:pPr>
            <a:r>
              <a:rPr b="0" lang="en-US" sz="1600">
                <a:solidFill>
                  <a:srgbClr val="4C4C4C"/>
                </a:solidFill>
                <a:latin typeface="Verdana"/>
                <a:ea typeface="Verdana"/>
                <a:cs typeface="Verdana"/>
                <a:sym typeface="Verdana"/>
              </a:rPr>
              <a:t>We are actively onboarding new brands.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20" name="Google Shape;320;p17"/>
          <p:cNvGrpSpPr/>
          <p:nvPr/>
        </p:nvGrpSpPr>
        <p:grpSpPr>
          <a:xfrm>
            <a:off x="6575980" y="2225312"/>
            <a:ext cx="1492833" cy="797585"/>
            <a:chOff x="567046" y="1480075"/>
            <a:chExt cx="827100" cy="441900"/>
          </a:xfrm>
        </p:grpSpPr>
        <p:sp>
          <p:nvSpPr>
            <p:cNvPr id="321" name="Google Shape;321;p17"/>
            <p:cNvSpPr/>
            <p:nvPr/>
          </p:nvSpPr>
          <p:spPr>
            <a:xfrm>
              <a:off x="567046" y="1480075"/>
              <a:ext cx="827100" cy="44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90500" rotWithShape="0" dir="5400000" dist="39502">
                <a:srgbClr val="03363D">
                  <a:alpha val="14900"/>
                </a:srgbClr>
              </a:outerShdw>
            </a:effectLst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03363D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id="322" name="Google Shape;322;p17"/>
            <p:cNvPicPr preferRelativeResize="0"/>
            <p:nvPr/>
          </p:nvPicPr>
          <p:blipFill rotWithShape="1">
            <a:blip r:embed="rId3">
              <a:alphaModFix/>
            </a:blip>
            <a:srcRect b="31066" l="12624" r="12631" t="31070"/>
            <a:stretch/>
          </p:blipFill>
          <p:spPr>
            <a:xfrm>
              <a:off x="606186" y="1614124"/>
              <a:ext cx="723878" cy="144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3" name="Google Shape;323;p17"/>
          <p:cNvGrpSpPr/>
          <p:nvPr/>
        </p:nvGrpSpPr>
        <p:grpSpPr>
          <a:xfrm>
            <a:off x="4711289" y="4115562"/>
            <a:ext cx="1492833" cy="797585"/>
            <a:chOff x="1464905" y="1480075"/>
            <a:chExt cx="827100" cy="441900"/>
          </a:xfrm>
        </p:grpSpPr>
        <p:sp>
          <p:nvSpPr>
            <p:cNvPr id="324" name="Google Shape;324;p17"/>
            <p:cNvSpPr/>
            <p:nvPr/>
          </p:nvSpPr>
          <p:spPr>
            <a:xfrm>
              <a:off x="1464905" y="1480075"/>
              <a:ext cx="827100" cy="44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90500" rotWithShape="0" dir="5400000" dist="39502">
                <a:srgbClr val="03363D">
                  <a:alpha val="14900"/>
                </a:srgbClr>
              </a:outerShdw>
            </a:effectLst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03363D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descr="box-logo.png" id="325" name="Google Shape;325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90387" y="1599849"/>
              <a:ext cx="350147" cy="2021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6" name="Google Shape;326;p17"/>
          <p:cNvGrpSpPr/>
          <p:nvPr/>
        </p:nvGrpSpPr>
        <p:grpSpPr>
          <a:xfrm>
            <a:off x="2846226" y="3183883"/>
            <a:ext cx="1492833" cy="797585"/>
            <a:chOff x="1464905" y="2512540"/>
            <a:chExt cx="827100" cy="441900"/>
          </a:xfrm>
        </p:grpSpPr>
        <p:sp>
          <p:nvSpPr>
            <p:cNvPr id="327" name="Google Shape;327;p17"/>
            <p:cNvSpPr/>
            <p:nvPr/>
          </p:nvSpPr>
          <p:spPr>
            <a:xfrm>
              <a:off x="1464905" y="2512540"/>
              <a:ext cx="827100" cy="44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90500" rotWithShape="0" dir="5400000" dist="39502">
                <a:srgbClr val="03363D">
                  <a:alpha val="14900"/>
                </a:srgbClr>
              </a:outerShdw>
            </a:effectLst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03363D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id="328" name="Google Shape;328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519637" y="2654500"/>
              <a:ext cx="717638" cy="15783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9" name="Google Shape;329;p17"/>
          <p:cNvGrpSpPr/>
          <p:nvPr/>
        </p:nvGrpSpPr>
        <p:grpSpPr>
          <a:xfrm>
            <a:off x="1073276" y="3176422"/>
            <a:ext cx="1492833" cy="797585"/>
            <a:chOff x="1464905" y="1996308"/>
            <a:chExt cx="827100" cy="441900"/>
          </a:xfrm>
        </p:grpSpPr>
        <p:sp>
          <p:nvSpPr>
            <p:cNvPr id="330" name="Google Shape;330;p17"/>
            <p:cNvSpPr/>
            <p:nvPr/>
          </p:nvSpPr>
          <p:spPr>
            <a:xfrm>
              <a:off x="1464905" y="1996308"/>
              <a:ext cx="827100" cy="44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90500" rotWithShape="0" dir="5400000" dist="39502">
                <a:srgbClr val="03363D">
                  <a:alpha val="14900"/>
                </a:srgbClr>
              </a:outerShdw>
            </a:effectLst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03363D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id="331" name="Google Shape;331;p1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548963" y="2108906"/>
              <a:ext cx="658975" cy="2165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2" name="Google Shape;332;p17"/>
          <p:cNvGrpSpPr/>
          <p:nvPr/>
        </p:nvGrpSpPr>
        <p:grpSpPr>
          <a:xfrm>
            <a:off x="2844260" y="4115631"/>
            <a:ext cx="1492833" cy="797585"/>
            <a:chOff x="1463816" y="3028773"/>
            <a:chExt cx="827100" cy="441900"/>
          </a:xfrm>
        </p:grpSpPr>
        <p:sp>
          <p:nvSpPr>
            <p:cNvPr id="333" name="Google Shape;333;p17"/>
            <p:cNvSpPr/>
            <p:nvPr/>
          </p:nvSpPr>
          <p:spPr>
            <a:xfrm>
              <a:off x="1463816" y="3028773"/>
              <a:ext cx="827100" cy="44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90500" rotWithShape="0" dir="5400000" dist="39502">
                <a:srgbClr val="03363D">
                  <a:alpha val="14900"/>
                </a:srgbClr>
              </a:outerShdw>
            </a:effectLst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03363D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id="334" name="Google Shape;334;p1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496381" y="3093781"/>
              <a:ext cx="761975" cy="3117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5" name="Google Shape;335;p17"/>
          <p:cNvGrpSpPr/>
          <p:nvPr/>
        </p:nvGrpSpPr>
        <p:grpSpPr>
          <a:xfrm>
            <a:off x="6575974" y="3183840"/>
            <a:ext cx="1492833" cy="797585"/>
            <a:chOff x="1463816" y="4061238"/>
            <a:chExt cx="827100" cy="441900"/>
          </a:xfrm>
        </p:grpSpPr>
        <p:sp>
          <p:nvSpPr>
            <p:cNvPr id="336" name="Google Shape;336;p17"/>
            <p:cNvSpPr/>
            <p:nvPr/>
          </p:nvSpPr>
          <p:spPr>
            <a:xfrm>
              <a:off x="1463816" y="4061238"/>
              <a:ext cx="827100" cy="44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90500" rotWithShape="0" dir="5400000" dist="39502">
                <a:srgbClr val="03363D">
                  <a:alpha val="14900"/>
                </a:srgbClr>
              </a:outerShdw>
            </a:effectLst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03363D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id="337" name="Google Shape;337;p1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538619" y="4192174"/>
              <a:ext cx="677500" cy="1935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8" name="Google Shape;338;p17"/>
          <p:cNvGrpSpPr/>
          <p:nvPr/>
        </p:nvGrpSpPr>
        <p:grpSpPr>
          <a:xfrm>
            <a:off x="4711100" y="3183839"/>
            <a:ext cx="1492833" cy="797585"/>
            <a:chOff x="4157395" y="3028773"/>
            <a:chExt cx="827100" cy="441900"/>
          </a:xfrm>
        </p:grpSpPr>
        <p:sp>
          <p:nvSpPr>
            <p:cNvPr id="339" name="Google Shape;339;p17"/>
            <p:cNvSpPr/>
            <p:nvPr/>
          </p:nvSpPr>
          <p:spPr>
            <a:xfrm>
              <a:off x="4157395" y="3028773"/>
              <a:ext cx="827100" cy="44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90500" rotWithShape="0" dir="5400000" dist="39502">
                <a:srgbClr val="03363D">
                  <a:alpha val="14900"/>
                </a:srgbClr>
              </a:outerShdw>
            </a:effectLst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03363D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id="340" name="Google Shape;340;p1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299851" y="3183861"/>
              <a:ext cx="542193" cy="1315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1" name="Google Shape;341;p17"/>
          <p:cNvGrpSpPr/>
          <p:nvPr/>
        </p:nvGrpSpPr>
        <p:grpSpPr>
          <a:xfrm>
            <a:off x="4711101" y="2252135"/>
            <a:ext cx="1492833" cy="797585"/>
            <a:chOff x="5056344" y="1996308"/>
            <a:chExt cx="827100" cy="441900"/>
          </a:xfrm>
        </p:grpSpPr>
        <p:sp>
          <p:nvSpPr>
            <p:cNvPr id="342" name="Google Shape;342;p17"/>
            <p:cNvSpPr/>
            <p:nvPr/>
          </p:nvSpPr>
          <p:spPr>
            <a:xfrm>
              <a:off x="5056344" y="1996308"/>
              <a:ext cx="827100" cy="44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90500" rotWithShape="0" dir="5400000" dist="39502">
                <a:srgbClr val="03363D">
                  <a:alpha val="14900"/>
                </a:srgbClr>
              </a:outerShdw>
            </a:effectLst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03363D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id="343" name="Google Shape;343;p17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5124251" y="2033022"/>
              <a:ext cx="691283" cy="36832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4" name="Google Shape;344;p17"/>
          <p:cNvGrpSpPr/>
          <p:nvPr/>
        </p:nvGrpSpPr>
        <p:grpSpPr>
          <a:xfrm>
            <a:off x="4711094" y="1350352"/>
            <a:ext cx="1492833" cy="797585"/>
            <a:chOff x="6852063" y="1480075"/>
            <a:chExt cx="827100" cy="441900"/>
          </a:xfrm>
        </p:grpSpPr>
        <p:sp>
          <p:nvSpPr>
            <p:cNvPr id="345" name="Google Shape;345;p17"/>
            <p:cNvSpPr/>
            <p:nvPr/>
          </p:nvSpPr>
          <p:spPr>
            <a:xfrm>
              <a:off x="6852063" y="1480075"/>
              <a:ext cx="827100" cy="44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90500" rotWithShape="0" dir="5400000" dist="39502">
                <a:srgbClr val="03363D">
                  <a:alpha val="14900"/>
                </a:srgbClr>
              </a:outerShdw>
            </a:effectLst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03363D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id="346" name="Google Shape;346;p17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7026118" y="1616913"/>
              <a:ext cx="480074" cy="1743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7" name="Google Shape;347;p17"/>
          <p:cNvGrpSpPr/>
          <p:nvPr/>
        </p:nvGrpSpPr>
        <p:grpSpPr>
          <a:xfrm>
            <a:off x="6578288" y="4115533"/>
            <a:ext cx="1492547" cy="797594"/>
            <a:chOff x="7150400" y="3224689"/>
            <a:chExt cx="1426500" cy="762300"/>
          </a:xfrm>
        </p:grpSpPr>
        <p:sp>
          <p:nvSpPr>
            <p:cNvPr id="348" name="Google Shape;348;p17"/>
            <p:cNvSpPr/>
            <p:nvPr/>
          </p:nvSpPr>
          <p:spPr>
            <a:xfrm>
              <a:off x="7150400" y="3224689"/>
              <a:ext cx="1426500" cy="762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90500" rotWithShape="0" dir="5400000" dist="39502">
                <a:srgbClr val="03363D">
                  <a:alpha val="14900"/>
                </a:srgbClr>
              </a:outerShdw>
            </a:effectLst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03363D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id="349" name="Google Shape;349;p17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7204701" y="3467627"/>
              <a:ext cx="1314277" cy="2760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0" name="Google Shape;350;p17"/>
          <p:cNvGrpSpPr/>
          <p:nvPr/>
        </p:nvGrpSpPr>
        <p:grpSpPr>
          <a:xfrm>
            <a:off x="6603455" y="1350347"/>
            <a:ext cx="1492833" cy="797585"/>
            <a:chOff x="567046" y="1996308"/>
            <a:chExt cx="827100" cy="441900"/>
          </a:xfrm>
        </p:grpSpPr>
        <p:sp>
          <p:nvSpPr>
            <p:cNvPr id="351" name="Google Shape;351;p17"/>
            <p:cNvSpPr/>
            <p:nvPr/>
          </p:nvSpPr>
          <p:spPr>
            <a:xfrm>
              <a:off x="567046" y="1996308"/>
              <a:ext cx="827100" cy="44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90500" rotWithShape="0" dir="5400000" dist="39502">
                <a:srgbClr val="03363D">
                  <a:alpha val="14900"/>
                </a:srgbClr>
              </a:outerShdw>
            </a:effectLst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03363D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id="352" name="Google Shape;352;p17"/>
            <p:cNvPicPr preferRelativeResize="0"/>
            <p:nvPr/>
          </p:nvPicPr>
          <p:blipFill rotWithShape="1">
            <a:blip r:embed="rId13">
              <a:alphaModFix/>
            </a:blip>
            <a:srcRect b="26965" l="14233" r="14312" t="25701"/>
            <a:stretch/>
          </p:blipFill>
          <p:spPr>
            <a:xfrm>
              <a:off x="639450" y="2121524"/>
              <a:ext cx="658976" cy="22676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3" name="Google Shape;353;p17"/>
          <p:cNvGrpSpPr/>
          <p:nvPr/>
        </p:nvGrpSpPr>
        <p:grpSpPr>
          <a:xfrm>
            <a:off x="1073293" y="4115674"/>
            <a:ext cx="1492833" cy="797585"/>
            <a:chOff x="3260625" y="1480075"/>
            <a:chExt cx="827100" cy="441900"/>
          </a:xfrm>
        </p:grpSpPr>
        <p:sp>
          <p:nvSpPr>
            <p:cNvPr id="354" name="Google Shape;354;p17"/>
            <p:cNvSpPr/>
            <p:nvPr/>
          </p:nvSpPr>
          <p:spPr>
            <a:xfrm>
              <a:off x="3260625" y="1480075"/>
              <a:ext cx="827100" cy="44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90500" rotWithShape="0" dir="5400000" dist="39502">
                <a:srgbClr val="03363D">
                  <a:alpha val="14900"/>
                </a:srgbClr>
              </a:outerShdw>
            </a:effectLst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03363D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id="355" name="Google Shape;355;p17"/>
            <p:cNvPicPr preferRelativeResize="0"/>
            <p:nvPr/>
          </p:nvPicPr>
          <p:blipFill rotWithShape="1">
            <a:blip r:embed="rId14">
              <a:alphaModFix/>
            </a:blip>
            <a:srcRect b="28443" l="12092" r="11948" t="27769"/>
            <a:stretch/>
          </p:blipFill>
          <p:spPr>
            <a:xfrm>
              <a:off x="3331275" y="1606187"/>
              <a:ext cx="685801" cy="1920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6" name="Google Shape;356;p17"/>
          <p:cNvGrpSpPr/>
          <p:nvPr/>
        </p:nvGrpSpPr>
        <p:grpSpPr>
          <a:xfrm>
            <a:off x="2846220" y="1320402"/>
            <a:ext cx="1492833" cy="797585"/>
            <a:chOff x="5055254" y="3545006"/>
            <a:chExt cx="827100" cy="441900"/>
          </a:xfrm>
        </p:grpSpPr>
        <p:sp>
          <p:nvSpPr>
            <p:cNvPr id="357" name="Google Shape;357;p17"/>
            <p:cNvSpPr/>
            <p:nvPr/>
          </p:nvSpPr>
          <p:spPr>
            <a:xfrm>
              <a:off x="5055254" y="3545006"/>
              <a:ext cx="827100" cy="44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90500" rotWithShape="0" dir="5400000" dist="39502">
                <a:srgbClr val="03363D">
                  <a:alpha val="14900"/>
                </a:srgbClr>
              </a:outerShdw>
            </a:effectLst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03363D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descr="Airbnb logo and symbol, meaning, history, PNG" id="358" name="Google Shape;358;p17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5125333" y="3578907"/>
              <a:ext cx="691274" cy="3513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9" name="Google Shape;359;p17"/>
          <p:cNvGrpSpPr/>
          <p:nvPr/>
        </p:nvGrpSpPr>
        <p:grpSpPr>
          <a:xfrm>
            <a:off x="1073264" y="1320388"/>
            <a:ext cx="1492833" cy="797585"/>
            <a:chOff x="2960104" y="3786131"/>
            <a:chExt cx="827100" cy="441900"/>
          </a:xfrm>
        </p:grpSpPr>
        <p:sp>
          <p:nvSpPr>
            <p:cNvPr id="360" name="Google Shape;360;p17"/>
            <p:cNvSpPr/>
            <p:nvPr/>
          </p:nvSpPr>
          <p:spPr>
            <a:xfrm>
              <a:off x="2960104" y="3786131"/>
              <a:ext cx="827100" cy="44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90500" rotWithShape="0" dir="5400000" dist="39502">
                <a:srgbClr val="03363D">
                  <a:alpha val="14900"/>
                </a:srgbClr>
              </a:outerShdw>
            </a:effectLst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03363D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descr="zoom logo transparent PNG - StickPNG" id="361" name="Google Shape;361;p17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3028013" y="3928588"/>
              <a:ext cx="691274" cy="1569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2" name="Google Shape;362;p17"/>
          <p:cNvGrpSpPr/>
          <p:nvPr/>
        </p:nvGrpSpPr>
        <p:grpSpPr>
          <a:xfrm>
            <a:off x="2846218" y="2252127"/>
            <a:ext cx="1492833" cy="797585"/>
            <a:chOff x="5953114" y="3028773"/>
            <a:chExt cx="827100" cy="441900"/>
          </a:xfrm>
        </p:grpSpPr>
        <p:sp>
          <p:nvSpPr>
            <p:cNvPr id="363" name="Google Shape;363;p17"/>
            <p:cNvSpPr/>
            <p:nvPr/>
          </p:nvSpPr>
          <p:spPr>
            <a:xfrm>
              <a:off x="5953114" y="3028773"/>
              <a:ext cx="827100" cy="44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90500" rotWithShape="0" dir="5400000" dist="39502">
                <a:srgbClr val="03363D">
                  <a:alpha val="14900"/>
                </a:srgbClr>
              </a:outerShdw>
            </a:effectLst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03363D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descr="Peloton Logo | Symbol, History, PNG (3840*2160)" id="364" name="Google Shape;364;p17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6000238" y="3043513"/>
              <a:ext cx="732876" cy="4122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5" name="Google Shape;365;p17"/>
          <p:cNvGrpSpPr/>
          <p:nvPr/>
        </p:nvGrpSpPr>
        <p:grpSpPr>
          <a:xfrm>
            <a:off x="1073305" y="2237171"/>
            <a:ext cx="1492833" cy="797585"/>
            <a:chOff x="567046" y="2512540"/>
            <a:chExt cx="827100" cy="441900"/>
          </a:xfrm>
        </p:grpSpPr>
        <p:sp>
          <p:nvSpPr>
            <p:cNvPr id="366" name="Google Shape;366;p17"/>
            <p:cNvSpPr/>
            <p:nvPr/>
          </p:nvSpPr>
          <p:spPr>
            <a:xfrm>
              <a:off x="567046" y="2512540"/>
              <a:ext cx="827100" cy="44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90500" rotWithShape="0" dir="5400000" dist="39502">
                <a:srgbClr val="03363D">
                  <a:alpha val="14900"/>
                </a:srgbClr>
              </a:outerShdw>
            </a:effectLst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03363D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descr="Lyft - Wikipedia" id="367" name="Google Shape;367;p17"/>
            <p:cNvPicPr preferRelativeResize="0"/>
            <p:nvPr/>
          </p:nvPicPr>
          <p:blipFill>
            <a:blip r:embed="rId18">
              <a:alphaModFix/>
            </a:blip>
            <a:stretch>
              <a:fillRect/>
            </a:stretch>
          </p:blipFill>
          <p:spPr>
            <a:xfrm>
              <a:off x="748187" y="2565594"/>
              <a:ext cx="439882" cy="3117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8"/>
          <p:cNvSpPr txBox="1"/>
          <p:nvPr>
            <p:ph idx="4294967295" type="title"/>
          </p:nvPr>
        </p:nvSpPr>
        <p:spPr>
          <a:xfrm>
            <a:off x="602454" y="35687"/>
            <a:ext cx="7939200" cy="12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46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Global Opportunity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None/>
            </a:pPr>
            <a:r>
              <a:rPr b="0" lang="en-US" sz="1600">
                <a:solidFill>
                  <a:srgbClr val="4C4C4C"/>
                </a:solidFill>
                <a:latin typeface="Verdana"/>
                <a:ea typeface="Verdana"/>
                <a:cs typeface="Verdana"/>
                <a:sym typeface="Verdana"/>
              </a:rPr>
              <a:t>Powering the world’s experiences has unlimited potential.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73" name="Google Shape;373;p18"/>
          <p:cNvGrpSpPr/>
          <p:nvPr/>
        </p:nvGrpSpPr>
        <p:grpSpPr>
          <a:xfrm>
            <a:off x="6360731" y="1748053"/>
            <a:ext cx="2414904" cy="2414904"/>
            <a:chOff x="6360731" y="1748053"/>
            <a:chExt cx="2414904" cy="2414904"/>
          </a:xfrm>
        </p:grpSpPr>
        <p:sp>
          <p:nvSpPr>
            <p:cNvPr id="374" name="Google Shape;374;p18"/>
            <p:cNvSpPr/>
            <p:nvPr/>
          </p:nvSpPr>
          <p:spPr>
            <a:xfrm>
              <a:off x="6360731" y="1748053"/>
              <a:ext cx="2414904" cy="2414904"/>
            </a:xfrm>
            <a:custGeom>
              <a:rect b="b" l="l" r="r" t="t"/>
              <a:pathLst>
                <a:path extrusionOk="0" h="2414904" w="2414904">
                  <a:moveTo>
                    <a:pt x="1207338" y="0"/>
                  </a:moveTo>
                  <a:lnTo>
                    <a:pt x="1158779" y="958"/>
                  </a:lnTo>
                  <a:lnTo>
                    <a:pt x="1110707" y="3810"/>
                  </a:lnTo>
                  <a:lnTo>
                    <a:pt x="1063157" y="8519"/>
                  </a:lnTo>
                  <a:lnTo>
                    <a:pt x="1016167" y="15050"/>
                  </a:lnTo>
                  <a:lnTo>
                    <a:pt x="969771" y="23365"/>
                  </a:lnTo>
                  <a:lnTo>
                    <a:pt x="924006" y="33429"/>
                  </a:lnTo>
                  <a:lnTo>
                    <a:pt x="878909" y="45207"/>
                  </a:lnTo>
                  <a:lnTo>
                    <a:pt x="834514" y="58661"/>
                  </a:lnTo>
                  <a:lnTo>
                    <a:pt x="790859" y="73756"/>
                  </a:lnTo>
                  <a:lnTo>
                    <a:pt x="747979" y="90456"/>
                  </a:lnTo>
                  <a:lnTo>
                    <a:pt x="705911" y="108724"/>
                  </a:lnTo>
                  <a:lnTo>
                    <a:pt x="664689" y="128525"/>
                  </a:lnTo>
                  <a:lnTo>
                    <a:pt x="624351" y="149823"/>
                  </a:lnTo>
                  <a:lnTo>
                    <a:pt x="584933" y="172581"/>
                  </a:lnTo>
                  <a:lnTo>
                    <a:pt x="546470" y="196764"/>
                  </a:lnTo>
                  <a:lnTo>
                    <a:pt x="508999" y="222335"/>
                  </a:lnTo>
                  <a:lnTo>
                    <a:pt x="472556" y="249258"/>
                  </a:lnTo>
                  <a:lnTo>
                    <a:pt x="437176" y="277498"/>
                  </a:lnTo>
                  <a:lnTo>
                    <a:pt x="402897" y="307017"/>
                  </a:lnTo>
                  <a:lnTo>
                    <a:pt x="369753" y="337781"/>
                  </a:lnTo>
                  <a:lnTo>
                    <a:pt x="337781" y="369753"/>
                  </a:lnTo>
                  <a:lnTo>
                    <a:pt x="307017" y="402897"/>
                  </a:lnTo>
                  <a:lnTo>
                    <a:pt x="277498" y="437176"/>
                  </a:lnTo>
                  <a:lnTo>
                    <a:pt x="249258" y="472556"/>
                  </a:lnTo>
                  <a:lnTo>
                    <a:pt x="222335" y="508999"/>
                  </a:lnTo>
                  <a:lnTo>
                    <a:pt x="196764" y="546470"/>
                  </a:lnTo>
                  <a:lnTo>
                    <a:pt x="172581" y="584933"/>
                  </a:lnTo>
                  <a:lnTo>
                    <a:pt x="149823" y="624351"/>
                  </a:lnTo>
                  <a:lnTo>
                    <a:pt x="128525" y="664689"/>
                  </a:lnTo>
                  <a:lnTo>
                    <a:pt x="108724" y="705911"/>
                  </a:lnTo>
                  <a:lnTo>
                    <a:pt x="90456" y="747979"/>
                  </a:lnTo>
                  <a:lnTo>
                    <a:pt x="73756" y="790859"/>
                  </a:lnTo>
                  <a:lnTo>
                    <a:pt x="58661" y="834514"/>
                  </a:lnTo>
                  <a:lnTo>
                    <a:pt x="45207" y="878909"/>
                  </a:lnTo>
                  <a:lnTo>
                    <a:pt x="33429" y="924006"/>
                  </a:lnTo>
                  <a:lnTo>
                    <a:pt x="23365" y="969771"/>
                  </a:lnTo>
                  <a:lnTo>
                    <a:pt x="15050" y="1016167"/>
                  </a:lnTo>
                  <a:lnTo>
                    <a:pt x="8519" y="1063157"/>
                  </a:lnTo>
                  <a:lnTo>
                    <a:pt x="3810" y="1110707"/>
                  </a:lnTo>
                  <a:lnTo>
                    <a:pt x="958" y="1158779"/>
                  </a:lnTo>
                  <a:lnTo>
                    <a:pt x="0" y="1207338"/>
                  </a:lnTo>
                  <a:lnTo>
                    <a:pt x="958" y="1255896"/>
                  </a:lnTo>
                  <a:lnTo>
                    <a:pt x="3810" y="1303967"/>
                  </a:lnTo>
                  <a:lnTo>
                    <a:pt x="8519" y="1351516"/>
                  </a:lnTo>
                  <a:lnTo>
                    <a:pt x="15050" y="1398506"/>
                  </a:lnTo>
                  <a:lnTo>
                    <a:pt x="23365" y="1444901"/>
                  </a:lnTo>
                  <a:lnTo>
                    <a:pt x="33429" y="1490665"/>
                  </a:lnTo>
                  <a:lnTo>
                    <a:pt x="45207" y="1535762"/>
                  </a:lnTo>
                  <a:lnTo>
                    <a:pt x="58661" y="1580156"/>
                  </a:lnTo>
                  <a:lnTo>
                    <a:pt x="73756" y="1623810"/>
                  </a:lnTo>
                  <a:lnTo>
                    <a:pt x="90456" y="1666690"/>
                  </a:lnTo>
                  <a:lnTo>
                    <a:pt x="108724" y="1708758"/>
                  </a:lnTo>
                  <a:lnTo>
                    <a:pt x="128525" y="1749979"/>
                  </a:lnTo>
                  <a:lnTo>
                    <a:pt x="149823" y="1790317"/>
                  </a:lnTo>
                  <a:lnTo>
                    <a:pt x="172581" y="1829735"/>
                  </a:lnTo>
                  <a:lnTo>
                    <a:pt x="196764" y="1868197"/>
                  </a:lnTo>
                  <a:lnTo>
                    <a:pt x="222335" y="1905668"/>
                  </a:lnTo>
                  <a:lnTo>
                    <a:pt x="249258" y="1942112"/>
                  </a:lnTo>
                  <a:lnTo>
                    <a:pt x="277498" y="1977491"/>
                  </a:lnTo>
                  <a:lnTo>
                    <a:pt x="307017" y="2011771"/>
                  </a:lnTo>
                  <a:lnTo>
                    <a:pt x="337781" y="2044914"/>
                  </a:lnTo>
                  <a:lnTo>
                    <a:pt x="369753" y="2076886"/>
                  </a:lnTo>
                  <a:lnTo>
                    <a:pt x="402897" y="2107650"/>
                  </a:lnTo>
                  <a:lnTo>
                    <a:pt x="437176" y="2137170"/>
                  </a:lnTo>
                  <a:lnTo>
                    <a:pt x="472556" y="2165409"/>
                  </a:lnTo>
                  <a:lnTo>
                    <a:pt x="508999" y="2192333"/>
                  </a:lnTo>
                  <a:lnTo>
                    <a:pt x="546470" y="2217904"/>
                  </a:lnTo>
                  <a:lnTo>
                    <a:pt x="584933" y="2242087"/>
                  </a:lnTo>
                  <a:lnTo>
                    <a:pt x="624351" y="2264845"/>
                  </a:lnTo>
                  <a:lnTo>
                    <a:pt x="664689" y="2286143"/>
                  </a:lnTo>
                  <a:lnTo>
                    <a:pt x="705911" y="2305944"/>
                  </a:lnTo>
                  <a:lnTo>
                    <a:pt x="747979" y="2324213"/>
                  </a:lnTo>
                  <a:lnTo>
                    <a:pt x="790859" y="2340912"/>
                  </a:lnTo>
                  <a:lnTo>
                    <a:pt x="834514" y="2356008"/>
                  </a:lnTo>
                  <a:lnTo>
                    <a:pt x="878909" y="2369462"/>
                  </a:lnTo>
                  <a:lnTo>
                    <a:pt x="924006" y="2381239"/>
                  </a:lnTo>
                  <a:lnTo>
                    <a:pt x="969771" y="2391304"/>
                  </a:lnTo>
                  <a:lnTo>
                    <a:pt x="1016167" y="2399619"/>
                  </a:lnTo>
                  <a:lnTo>
                    <a:pt x="1063157" y="2406150"/>
                  </a:lnTo>
                  <a:lnTo>
                    <a:pt x="1110707" y="2410859"/>
                  </a:lnTo>
                  <a:lnTo>
                    <a:pt x="1158779" y="2413711"/>
                  </a:lnTo>
                  <a:lnTo>
                    <a:pt x="1207338" y="2414670"/>
                  </a:lnTo>
                  <a:lnTo>
                    <a:pt x="1255896" y="2413711"/>
                  </a:lnTo>
                  <a:lnTo>
                    <a:pt x="1303967" y="2410859"/>
                  </a:lnTo>
                  <a:lnTo>
                    <a:pt x="1351516" y="2406150"/>
                  </a:lnTo>
                  <a:lnTo>
                    <a:pt x="1398506" y="2399619"/>
                  </a:lnTo>
                  <a:lnTo>
                    <a:pt x="1444901" y="2391304"/>
                  </a:lnTo>
                  <a:lnTo>
                    <a:pt x="1490665" y="2381239"/>
                  </a:lnTo>
                  <a:lnTo>
                    <a:pt x="1535762" y="2369462"/>
                  </a:lnTo>
                  <a:lnTo>
                    <a:pt x="1580156" y="2356008"/>
                  </a:lnTo>
                  <a:lnTo>
                    <a:pt x="1623811" y="2340912"/>
                  </a:lnTo>
                  <a:lnTo>
                    <a:pt x="1666691" y="2324213"/>
                  </a:lnTo>
                  <a:lnTo>
                    <a:pt x="1708759" y="2305944"/>
                  </a:lnTo>
                  <a:lnTo>
                    <a:pt x="1749981" y="2286143"/>
                  </a:lnTo>
                  <a:lnTo>
                    <a:pt x="1790318" y="2264845"/>
                  </a:lnTo>
                  <a:lnTo>
                    <a:pt x="1829737" y="2242087"/>
                  </a:lnTo>
                  <a:lnTo>
                    <a:pt x="1868199" y="2217904"/>
                  </a:lnTo>
                  <a:lnTo>
                    <a:pt x="1905670" y="2192333"/>
                  </a:lnTo>
                  <a:lnTo>
                    <a:pt x="1942114" y="2165409"/>
                  </a:lnTo>
                  <a:lnTo>
                    <a:pt x="1977494" y="2137170"/>
                  </a:lnTo>
                  <a:lnTo>
                    <a:pt x="2011774" y="2107650"/>
                  </a:lnTo>
                  <a:lnTo>
                    <a:pt x="2044918" y="2076886"/>
                  </a:lnTo>
                  <a:lnTo>
                    <a:pt x="2076890" y="2044914"/>
                  </a:lnTo>
                  <a:lnTo>
                    <a:pt x="2107654" y="2011771"/>
                  </a:lnTo>
                  <a:lnTo>
                    <a:pt x="2137174" y="1977491"/>
                  </a:lnTo>
                  <a:lnTo>
                    <a:pt x="2165413" y="1942112"/>
                  </a:lnTo>
                  <a:lnTo>
                    <a:pt x="2192337" y="1905668"/>
                  </a:lnTo>
                  <a:lnTo>
                    <a:pt x="2217908" y="1868197"/>
                  </a:lnTo>
                  <a:lnTo>
                    <a:pt x="2242091" y="1829735"/>
                  </a:lnTo>
                  <a:lnTo>
                    <a:pt x="2264850" y="1790317"/>
                  </a:lnTo>
                  <a:lnTo>
                    <a:pt x="2286148" y="1749979"/>
                  </a:lnTo>
                  <a:lnTo>
                    <a:pt x="2305949" y="1708758"/>
                  </a:lnTo>
                  <a:lnTo>
                    <a:pt x="2324218" y="1666690"/>
                  </a:lnTo>
                  <a:lnTo>
                    <a:pt x="2340918" y="1623810"/>
                  </a:lnTo>
                  <a:lnTo>
                    <a:pt x="2356013" y="1580156"/>
                  </a:lnTo>
                  <a:lnTo>
                    <a:pt x="2369468" y="1535762"/>
                  </a:lnTo>
                  <a:lnTo>
                    <a:pt x="2381245" y="1490665"/>
                  </a:lnTo>
                  <a:lnTo>
                    <a:pt x="2391310" y="1444901"/>
                  </a:lnTo>
                  <a:lnTo>
                    <a:pt x="2399626" y="1398506"/>
                  </a:lnTo>
                  <a:lnTo>
                    <a:pt x="2406156" y="1351516"/>
                  </a:lnTo>
                  <a:lnTo>
                    <a:pt x="2410865" y="1303967"/>
                  </a:lnTo>
                  <a:lnTo>
                    <a:pt x="2413717" y="1255896"/>
                  </a:lnTo>
                  <a:lnTo>
                    <a:pt x="2414676" y="1207338"/>
                  </a:lnTo>
                  <a:lnTo>
                    <a:pt x="2413717" y="1158779"/>
                  </a:lnTo>
                  <a:lnTo>
                    <a:pt x="2410865" y="1110707"/>
                  </a:lnTo>
                  <a:lnTo>
                    <a:pt x="2406156" y="1063157"/>
                  </a:lnTo>
                  <a:lnTo>
                    <a:pt x="2399626" y="1016167"/>
                  </a:lnTo>
                  <a:lnTo>
                    <a:pt x="2391310" y="969771"/>
                  </a:lnTo>
                  <a:lnTo>
                    <a:pt x="2381245" y="924006"/>
                  </a:lnTo>
                  <a:lnTo>
                    <a:pt x="2369468" y="878909"/>
                  </a:lnTo>
                  <a:lnTo>
                    <a:pt x="2356013" y="834514"/>
                  </a:lnTo>
                  <a:lnTo>
                    <a:pt x="2340918" y="790859"/>
                  </a:lnTo>
                  <a:lnTo>
                    <a:pt x="2324218" y="747979"/>
                  </a:lnTo>
                  <a:lnTo>
                    <a:pt x="2305949" y="705911"/>
                  </a:lnTo>
                  <a:lnTo>
                    <a:pt x="2286148" y="664689"/>
                  </a:lnTo>
                  <a:lnTo>
                    <a:pt x="2264850" y="624351"/>
                  </a:lnTo>
                  <a:lnTo>
                    <a:pt x="2242091" y="584933"/>
                  </a:lnTo>
                  <a:lnTo>
                    <a:pt x="2217908" y="546470"/>
                  </a:lnTo>
                  <a:lnTo>
                    <a:pt x="2192337" y="508999"/>
                  </a:lnTo>
                  <a:lnTo>
                    <a:pt x="2165413" y="472556"/>
                  </a:lnTo>
                  <a:lnTo>
                    <a:pt x="2137174" y="437176"/>
                  </a:lnTo>
                  <a:lnTo>
                    <a:pt x="2107654" y="402897"/>
                  </a:lnTo>
                  <a:lnTo>
                    <a:pt x="2076890" y="369753"/>
                  </a:lnTo>
                  <a:lnTo>
                    <a:pt x="2044918" y="337781"/>
                  </a:lnTo>
                  <a:lnTo>
                    <a:pt x="2011774" y="307017"/>
                  </a:lnTo>
                  <a:lnTo>
                    <a:pt x="1977494" y="277498"/>
                  </a:lnTo>
                  <a:lnTo>
                    <a:pt x="1942114" y="249258"/>
                  </a:lnTo>
                  <a:lnTo>
                    <a:pt x="1905670" y="222335"/>
                  </a:lnTo>
                  <a:lnTo>
                    <a:pt x="1868199" y="196764"/>
                  </a:lnTo>
                  <a:lnTo>
                    <a:pt x="1829737" y="172581"/>
                  </a:lnTo>
                  <a:lnTo>
                    <a:pt x="1790318" y="149823"/>
                  </a:lnTo>
                  <a:lnTo>
                    <a:pt x="1749981" y="128525"/>
                  </a:lnTo>
                  <a:lnTo>
                    <a:pt x="1708759" y="108724"/>
                  </a:lnTo>
                  <a:lnTo>
                    <a:pt x="1666691" y="90456"/>
                  </a:lnTo>
                  <a:lnTo>
                    <a:pt x="1623811" y="73756"/>
                  </a:lnTo>
                  <a:lnTo>
                    <a:pt x="1580156" y="58661"/>
                  </a:lnTo>
                  <a:lnTo>
                    <a:pt x="1535762" y="45207"/>
                  </a:lnTo>
                  <a:lnTo>
                    <a:pt x="1490665" y="33429"/>
                  </a:lnTo>
                  <a:lnTo>
                    <a:pt x="1444901" y="23365"/>
                  </a:lnTo>
                  <a:lnTo>
                    <a:pt x="1398506" y="15050"/>
                  </a:lnTo>
                  <a:lnTo>
                    <a:pt x="1351516" y="8519"/>
                  </a:lnTo>
                  <a:lnTo>
                    <a:pt x="1303967" y="3810"/>
                  </a:lnTo>
                  <a:lnTo>
                    <a:pt x="1255896" y="958"/>
                  </a:lnTo>
                  <a:lnTo>
                    <a:pt x="1207338" y="0"/>
                  </a:lnTo>
                  <a:close/>
                </a:path>
              </a:pathLst>
            </a:custGeom>
            <a:solidFill>
              <a:srgbClr val="1BADB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6360731" y="1748053"/>
              <a:ext cx="2414904" cy="2414904"/>
            </a:xfrm>
            <a:custGeom>
              <a:rect b="b" l="l" r="r" t="t"/>
              <a:pathLst>
                <a:path extrusionOk="0" h="2414904" w="2414904">
                  <a:moveTo>
                    <a:pt x="0" y="1207340"/>
                  </a:moveTo>
                  <a:lnTo>
                    <a:pt x="958" y="1158781"/>
                  </a:lnTo>
                  <a:lnTo>
                    <a:pt x="3810" y="1110709"/>
                  </a:lnTo>
                  <a:lnTo>
                    <a:pt x="8519" y="1063160"/>
                  </a:lnTo>
                  <a:lnTo>
                    <a:pt x="15050" y="1016170"/>
                  </a:lnTo>
                  <a:lnTo>
                    <a:pt x="23365" y="969774"/>
                  </a:lnTo>
                  <a:lnTo>
                    <a:pt x="33430" y="924010"/>
                  </a:lnTo>
                  <a:lnTo>
                    <a:pt x="45207" y="878912"/>
                  </a:lnTo>
                  <a:lnTo>
                    <a:pt x="58661" y="834518"/>
                  </a:lnTo>
                  <a:lnTo>
                    <a:pt x="73757" y="790863"/>
                  </a:lnTo>
                  <a:lnTo>
                    <a:pt x="90457" y="747983"/>
                  </a:lnTo>
                  <a:lnTo>
                    <a:pt x="108725" y="705914"/>
                  </a:lnTo>
                  <a:lnTo>
                    <a:pt x="128527" y="664693"/>
                  </a:lnTo>
                  <a:lnTo>
                    <a:pt x="149824" y="624355"/>
                  </a:lnTo>
                  <a:lnTo>
                    <a:pt x="172583" y="584936"/>
                  </a:lnTo>
                  <a:lnTo>
                    <a:pt x="196766" y="546474"/>
                  </a:lnTo>
                  <a:lnTo>
                    <a:pt x="222337" y="509003"/>
                  </a:lnTo>
                  <a:lnTo>
                    <a:pt x="249260" y="472559"/>
                  </a:lnTo>
                  <a:lnTo>
                    <a:pt x="277500" y="437179"/>
                  </a:lnTo>
                  <a:lnTo>
                    <a:pt x="307020" y="402900"/>
                  </a:lnTo>
                  <a:lnTo>
                    <a:pt x="337784" y="369756"/>
                  </a:lnTo>
                  <a:lnTo>
                    <a:pt x="369756" y="337784"/>
                  </a:lnTo>
                  <a:lnTo>
                    <a:pt x="402900" y="307020"/>
                  </a:lnTo>
                  <a:lnTo>
                    <a:pt x="437179" y="277500"/>
                  </a:lnTo>
                  <a:lnTo>
                    <a:pt x="472559" y="249260"/>
                  </a:lnTo>
                  <a:lnTo>
                    <a:pt x="509003" y="222337"/>
                  </a:lnTo>
                  <a:lnTo>
                    <a:pt x="546474" y="196766"/>
                  </a:lnTo>
                  <a:lnTo>
                    <a:pt x="584936" y="172583"/>
                  </a:lnTo>
                  <a:lnTo>
                    <a:pt x="624355" y="149824"/>
                  </a:lnTo>
                  <a:lnTo>
                    <a:pt x="664693" y="128527"/>
                  </a:lnTo>
                  <a:lnTo>
                    <a:pt x="705914" y="108725"/>
                  </a:lnTo>
                  <a:lnTo>
                    <a:pt x="747983" y="90457"/>
                  </a:lnTo>
                  <a:lnTo>
                    <a:pt x="790863" y="73757"/>
                  </a:lnTo>
                  <a:lnTo>
                    <a:pt x="834518" y="58661"/>
                  </a:lnTo>
                  <a:lnTo>
                    <a:pt x="878912" y="45207"/>
                  </a:lnTo>
                  <a:lnTo>
                    <a:pt x="924010" y="33430"/>
                  </a:lnTo>
                  <a:lnTo>
                    <a:pt x="969774" y="23365"/>
                  </a:lnTo>
                  <a:lnTo>
                    <a:pt x="1016170" y="15050"/>
                  </a:lnTo>
                  <a:lnTo>
                    <a:pt x="1063160" y="8519"/>
                  </a:lnTo>
                  <a:lnTo>
                    <a:pt x="1110709" y="3810"/>
                  </a:lnTo>
                  <a:lnTo>
                    <a:pt x="1158781" y="958"/>
                  </a:lnTo>
                  <a:lnTo>
                    <a:pt x="1207340" y="0"/>
                  </a:lnTo>
                  <a:lnTo>
                    <a:pt x="1255898" y="958"/>
                  </a:lnTo>
                  <a:lnTo>
                    <a:pt x="1303970" y="3810"/>
                  </a:lnTo>
                  <a:lnTo>
                    <a:pt x="1351519" y="8519"/>
                  </a:lnTo>
                  <a:lnTo>
                    <a:pt x="1398509" y="15050"/>
                  </a:lnTo>
                  <a:lnTo>
                    <a:pt x="1444904" y="23365"/>
                  </a:lnTo>
                  <a:lnTo>
                    <a:pt x="1490668" y="33430"/>
                  </a:lnTo>
                  <a:lnTo>
                    <a:pt x="1535765" y="45207"/>
                  </a:lnTo>
                  <a:lnTo>
                    <a:pt x="1580159" y="58661"/>
                  </a:lnTo>
                  <a:lnTo>
                    <a:pt x="1623814" y="73757"/>
                  </a:lnTo>
                  <a:lnTo>
                    <a:pt x="1666693" y="90457"/>
                  </a:lnTo>
                  <a:lnTo>
                    <a:pt x="1708762" y="108725"/>
                  </a:lnTo>
                  <a:lnTo>
                    <a:pt x="1749983" y="128527"/>
                  </a:lnTo>
                  <a:lnTo>
                    <a:pt x="1790320" y="149824"/>
                  </a:lnTo>
                  <a:lnTo>
                    <a:pt x="1829738" y="172583"/>
                  </a:lnTo>
                  <a:lnTo>
                    <a:pt x="1868201" y="196766"/>
                  </a:lnTo>
                  <a:lnTo>
                    <a:pt x="1905671" y="222337"/>
                  </a:lnTo>
                  <a:lnTo>
                    <a:pt x="1942115" y="249260"/>
                  </a:lnTo>
                  <a:lnTo>
                    <a:pt x="1977494" y="277500"/>
                  </a:lnTo>
                  <a:lnTo>
                    <a:pt x="2011774" y="307020"/>
                  </a:lnTo>
                  <a:lnTo>
                    <a:pt x="2044917" y="337784"/>
                  </a:lnTo>
                  <a:lnTo>
                    <a:pt x="2076889" y="369756"/>
                  </a:lnTo>
                  <a:lnTo>
                    <a:pt x="2107653" y="402900"/>
                  </a:lnTo>
                  <a:lnTo>
                    <a:pt x="2137172" y="437179"/>
                  </a:lnTo>
                  <a:lnTo>
                    <a:pt x="2165412" y="472559"/>
                  </a:lnTo>
                  <a:lnTo>
                    <a:pt x="2192335" y="509003"/>
                  </a:lnTo>
                  <a:lnTo>
                    <a:pt x="2217906" y="546474"/>
                  </a:lnTo>
                  <a:lnTo>
                    <a:pt x="2242089" y="584936"/>
                  </a:lnTo>
                  <a:lnTo>
                    <a:pt x="2264847" y="624355"/>
                  </a:lnTo>
                  <a:lnTo>
                    <a:pt x="2286145" y="664693"/>
                  </a:lnTo>
                  <a:lnTo>
                    <a:pt x="2305946" y="705914"/>
                  </a:lnTo>
                  <a:lnTo>
                    <a:pt x="2324214" y="747983"/>
                  </a:lnTo>
                  <a:lnTo>
                    <a:pt x="2340914" y="790863"/>
                  </a:lnTo>
                  <a:lnTo>
                    <a:pt x="2356009" y="834518"/>
                  </a:lnTo>
                  <a:lnTo>
                    <a:pt x="2369464" y="878912"/>
                  </a:lnTo>
                  <a:lnTo>
                    <a:pt x="2381241" y="924010"/>
                  </a:lnTo>
                  <a:lnTo>
                    <a:pt x="2391305" y="969774"/>
                  </a:lnTo>
                  <a:lnTo>
                    <a:pt x="2399621" y="1016170"/>
                  </a:lnTo>
                  <a:lnTo>
                    <a:pt x="2406151" y="1063160"/>
                  </a:lnTo>
                  <a:lnTo>
                    <a:pt x="2410860" y="1110709"/>
                  </a:lnTo>
                  <a:lnTo>
                    <a:pt x="2413712" y="1158781"/>
                  </a:lnTo>
                  <a:lnTo>
                    <a:pt x="2414671" y="1207340"/>
                  </a:lnTo>
                  <a:lnTo>
                    <a:pt x="2413712" y="1255898"/>
                  </a:lnTo>
                  <a:lnTo>
                    <a:pt x="2410860" y="1303970"/>
                  </a:lnTo>
                  <a:lnTo>
                    <a:pt x="2406151" y="1351519"/>
                  </a:lnTo>
                  <a:lnTo>
                    <a:pt x="2399621" y="1398509"/>
                  </a:lnTo>
                  <a:lnTo>
                    <a:pt x="2391305" y="1444904"/>
                  </a:lnTo>
                  <a:lnTo>
                    <a:pt x="2381241" y="1490668"/>
                  </a:lnTo>
                  <a:lnTo>
                    <a:pt x="2369464" y="1535765"/>
                  </a:lnTo>
                  <a:lnTo>
                    <a:pt x="2356009" y="1580159"/>
                  </a:lnTo>
                  <a:lnTo>
                    <a:pt x="2340914" y="1623814"/>
                  </a:lnTo>
                  <a:lnTo>
                    <a:pt x="2324214" y="1666693"/>
                  </a:lnTo>
                  <a:lnTo>
                    <a:pt x="2305946" y="1708762"/>
                  </a:lnTo>
                  <a:lnTo>
                    <a:pt x="2286145" y="1749983"/>
                  </a:lnTo>
                  <a:lnTo>
                    <a:pt x="2264847" y="1790320"/>
                  </a:lnTo>
                  <a:lnTo>
                    <a:pt x="2242089" y="1829738"/>
                  </a:lnTo>
                  <a:lnTo>
                    <a:pt x="2217906" y="1868201"/>
                  </a:lnTo>
                  <a:lnTo>
                    <a:pt x="2192335" y="1905671"/>
                  </a:lnTo>
                  <a:lnTo>
                    <a:pt x="2165412" y="1942115"/>
                  </a:lnTo>
                  <a:lnTo>
                    <a:pt x="2137172" y="1977494"/>
                  </a:lnTo>
                  <a:lnTo>
                    <a:pt x="2107653" y="2011774"/>
                  </a:lnTo>
                  <a:lnTo>
                    <a:pt x="2076889" y="2044917"/>
                  </a:lnTo>
                  <a:lnTo>
                    <a:pt x="2044917" y="2076889"/>
                  </a:lnTo>
                  <a:lnTo>
                    <a:pt x="2011774" y="2107653"/>
                  </a:lnTo>
                  <a:lnTo>
                    <a:pt x="1977494" y="2137172"/>
                  </a:lnTo>
                  <a:lnTo>
                    <a:pt x="1942115" y="2165412"/>
                  </a:lnTo>
                  <a:lnTo>
                    <a:pt x="1905671" y="2192335"/>
                  </a:lnTo>
                  <a:lnTo>
                    <a:pt x="1868201" y="2217906"/>
                  </a:lnTo>
                  <a:lnTo>
                    <a:pt x="1829738" y="2242089"/>
                  </a:lnTo>
                  <a:lnTo>
                    <a:pt x="1790320" y="2264847"/>
                  </a:lnTo>
                  <a:lnTo>
                    <a:pt x="1749983" y="2286145"/>
                  </a:lnTo>
                  <a:lnTo>
                    <a:pt x="1708762" y="2305946"/>
                  </a:lnTo>
                  <a:lnTo>
                    <a:pt x="1666693" y="2324214"/>
                  </a:lnTo>
                  <a:lnTo>
                    <a:pt x="1623814" y="2340914"/>
                  </a:lnTo>
                  <a:lnTo>
                    <a:pt x="1580159" y="2356009"/>
                  </a:lnTo>
                  <a:lnTo>
                    <a:pt x="1535765" y="2369464"/>
                  </a:lnTo>
                  <a:lnTo>
                    <a:pt x="1490668" y="2381241"/>
                  </a:lnTo>
                  <a:lnTo>
                    <a:pt x="1444904" y="2391305"/>
                  </a:lnTo>
                  <a:lnTo>
                    <a:pt x="1398509" y="2399621"/>
                  </a:lnTo>
                  <a:lnTo>
                    <a:pt x="1351519" y="2406151"/>
                  </a:lnTo>
                  <a:lnTo>
                    <a:pt x="1303970" y="2410860"/>
                  </a:lnTo>
                  <a:lnTo>
                    <a:pt x="1255898" y="2413712"/>
                  </a:lnTo>
                  <a:lnTo>
                    <a:pt x="1207340" y="2414671"/>
                  </a:lnTo>
                  <a:lnTo>
                    <a:pt x="1158781" y="2413712"/>
                  </a:lnTo>
                  <a:lnTo>
                    <a:pt x="1110709" y="2410860"/>
                  </a:lnTo>
                  <a:lnTo>
                    <a:pt x="1063160" y="2406151"/>
                  </a:lnTo>
                  <a:lnTo>
                    <a:pt x="1016170" y="2399621"/>
                  </a:lnTo>
                  <a:lnTo>
                    <a:pt x="969774" y="2391305"/>
                  </a:lnTo>
                  <a:lnTo>
                    <a:pt x="924010" y="2381241"/>
                  </a:lnTo>
                  <a:lnTo>
                    <a:pt x="878912" y="2369464"/>
                  </a:lnTo>
                  <a:lnTo>
                    <a:pt x="834518" y="2356009"/>
                  </a:lnTo>
                  <a:lnTo>
                    <a:pt x="790863" y="2340914"/>
                  </a:lnTo>
                  <a:lnTo>
                    <a:pt x="747983" y="2324214"/>
                  </a:lnTo>
                  <a:lnTo>
                    <a:pt x="705914" y="2305946"/>
                  </a:lnTo>
                  <a:lnTo>
                    <a:pt x="664693" y="2286145"/>
                  </a:lnTo>
                  <a:lnTo>
                    <a:pt x="624355" y="2264847"/>
                  </a:lnTo>
                  <a:lnTo>
                    <a:pt x="584936" y="2242089"/>
                  </a:lnTo>
                  <a:lnTo>
                    <a:pt x="546474" y="2217906"/>
                  </a:lnTo>
                  <a:lnTo>
                    <a:pt x="509003" y="2192335"/>
                  </a:lnTo>
                  <a:lnTo>
                    <a:pt x="472559" y="2165412"/>
                  </a:lnTo>
                  <a:lnTo>
                    <a:pt x="437179" y="2137172"/>
                  </a:lnTo>
                  <a:lnTo>
                    <a:pt x="402900" y="2107653"/>
                  </a:lnTo>
                  <a:lnTo>
                    <a:pt x="369756" y="2076889"/>
                  </a:lnTo>
                  <a:lnTo>
                    <a:pt x="337784" y="2044917"/>
                  </a:lnTo>
                  <a:lnTo>
                    <a:pt x="307020" y="2011774"/>
                  </a:lnTo>
                  <a:lnTo>
                    <a:pt x="277500" y="1977494"/>
                  </a:lnTo>
                  <a:lnTo>
                    <a:pt x="249260" y="1942115"/>
                  </a:lnTo>
                  <a:lnTo>
                    <a:pt x="222337" y="1905671"/>
                  </a:lnTo>
                  <a:lnTo>
                    <a:pt x="196766" y="1868201"/>
                  </a:lnTo>
                  <a:lnTo>
                    <a:pt x="172583" y="1829738"/>
                  </a:lnTo>
                  <a:lnTo>
                    <a:pt x="149824" y="1790320"/>
                  </a:lnTo>
                  <a:lnTo>
                    <a:pt x="128527" y="1749983"/>
                  </a:lnTo>
                  <a:lnTo>
                    <a:pt x="108725" y="1708762"/>
                  </a:lnTo>
                  <a:lnTo>
                    <a:pt x="90457" y="1666693"/>
                  </a:lnTo>
                  <a:lnTo>
                    <a:pt x="73757" y="1623814"/>
                  </a:lnTo>
                  <a:lnTo>
                    <a:pt x="58661" y="1580159"/>
                  </a:lnTo>
                  <a:lnTo>
                    <a:pt x="45207" y="1535765"/>
                  </a:lnTo>
                  <a:lnTo>
                    <a:pt x="33430" y="1490668"/>
                  </a:lnTo>
                  <a:lnTo>
                    <a:pt x="23365" y="1444904"/>
                  </a:lnTo>
                  <a:lnTo>
                    <a:pt x="15050" y="1398509"/>
                  </a:lnTo>
                  <a:lnTo>
                    <a:pt x="8519" y="1351519"/>
                  </a:lnTo>
                  <a:lnTo>
                    <a:pt x="3810" y="1303970"/>
                  </a:lnTo>
                  <a:lnTo>
                    <a:pt x="958" y="1255898"/>
                  </a:lnTo>
                  <a:lnTo>
                    <a:pt x="0" y="1207340"/>
                  </a:lnTo>
                  <a:close/>
                </a:path>
              </a:pathLst>
            </a:custGeom>
            <a:noFill/>
            <a:ln cap="flat" cmpd="sng" w="12700">
              <a:solidFill>
                <a:srgbClr val="1BADB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376" name="Google Shape;376;p18"/>
          <p:cNvSpPr txBox="1"/>
          <p:nvPr/>
        </p:nvSpPr>
        <p:spPr>
          <a:xfrm>
            <a:off x="7335690" y="2685950"/>
            <a:ext cx="900000" cy="6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6350">
            <a:noAutofit/>
          </a:bodyPr>
          <a:lstStyle/>
          <a:p>
            <a:pPr indent="0" lvl="0" marL="279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$3T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World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7" name="Google Shape;377;p18"/>
          <p:cNvSpPr/>
          <p:nvPr/>
        </p:nvSpPr>
        <p:spPr>
          <a:xfrm>
            <a:off x="6900671" y="4251959"/>
            <a:ext cx="1335000" cy="271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378" name="Google Shape;378;p18"/>
          <p:cNvGrpSpPr/>
          <p:nvPr/>
        </p:nvGrpSpPr>
        <p:grpSpPr>
          <a:xfrm>
            <a:off x="3542550" y="2112314"/>
            <a:ext cx="1706879" cy="1706879"/>
            <a:chOff x="3542550" y="2112314"/>
            <a:chExt cx="1706879" cy="1706879"/>
          </a:xfrm>
        </p:grpSpPr>
        <p:sp>
          <p:nvSpPr>
            <p:cNvPr id="379" name="Google Shape;379;p18"/>
            <p:cNvSpPr/>
            <p:nvPr/>
          </p:nvSpPr>
          <p:spPr>
            <a:xfrm>
              <a:off x="3542550" y="2112314"/>
              <a:ext cx="1706879" cy="1706879"/>
            </a:xfrm>
            <a:custGeom>
              <a:rect b="b" l="l" r="r" t="t"/>
              <a:pathLst>
                <a:path extrusionOk="0" h="1706879" w="1706879">
                  <a:moveTo>
                    <a:pt x="853274" y="0"/>
                  </a:moveTo>
                  <a:lnTo>
                    <a:pt x="804855" y="1350"/>
                  </a:lnTo>
                  <a:lnTo>
                    <a:pt x="757144" y="5355"/>
                  </a:lnTo>
                  <a:lnTo>
                    <a:pt x="710214" y="11940"/>
                  </a:lnTo>
                  <a:lnTo>
                    <a:pt x="664136" y="21035"/>
                  </a:lnTo>
                  <a:lnTo>
                    <a:pt x="618983" y="32568"/>
                  </a:lnTo>
                  <a:lnTo>
                    <a:pt x="574827" y="46466"/>
                  </a:lnTo>
                  <a:lnTo>
                    <a:pt x="531740" y="62657"/>
                  </a:lnTo>
                  <a:lnTo>
                    <a:pt x="489793" y="81070"/>
                  </a:lnTo>
                  <a:lnTo>
                    <a:pt x="449059" y="101632"/>
                  </a:lnTo>
                  <a:lnTo>
                    <a:pt x="409610" y="124271"/>
                  </a:lnTo>
                  <a:lnTo>
                    <a:pt x="371517" y="148915"/>
                  </a:lnTo>
                  <a:lnTo>
                    <a:pt x="334854" y="175493"/>
                  </a:lnTo>
                  <a:lnTo>
                    <a:pt x="299692" y="203931"/>
                  </a:lnTo>
                  <a:lnTo>
                    <a:pt x="266102" y="234159"/>
                  </a:lnTo>
                  <a:lnTo>
                    <a:pt x="234157" y="266104"/>
                  </a:lnTo>
                  <a:lnTo>
                    <a:pt x="203930" y="299694"/>
                  </a:lnTo>
                  <a:lnTo>
                    <a:pt x="175492" y="334857"/>
                  </a:lnTo>
                  <a:lnTo>
                    <a:pt x="148914" y="371520"/>
                  </a:lnTo>
                  <a:lnTo>
                    <a:pt x="124270" y="409613"/>
                  </a:lnTo>
                  <a:lnTo>
                    <a:pt x="101631" y="449063"/>
                  </a:lnTo>
                  <a:lnTo>
                    <a:pt x="81070" y="489798"/>
                  </a:lnTo>
                  <a:lnTo>
                    <a:pt x="62657" y="531745"/>
                  </a:lnTo>
                  <a:lnTo>
                    <a:pt x="46466" y="574834"/>
                  </a:lnTo>
                  <a:lnTo>
                    <a:pt x="32568" y="618991"/>
                  </a:lnTo>
                  <a:lnTo>
                    <a:pt x="21035" y="664145"/>
                  </a:lnTo>
                  <a:lnTo>
                    <a:pt x="11940" y="710223"/>
                  </a:lnTo>
                  <a:lnTo>
                    <a:pt x="5355" y="757155"/>
                  </a:lnTo>
                  <a:lnTo>
                    <a:pt x="1350" y="804866"/>
                  </a:lnTo>
                  <a:lnTo>
                    <a:pt x="0" y="853287"/>
                  </a:lnTo>
                  <a:lnTo>
                    <a:pt x="1350" y="901706"/>
                  </a:lnTo>
                  <a:lnTo>
                    <a:pt x="5355" y="949417"/>
                  </a:lnTo>
                  <a:lnTo>
                    <a:pt x="11940" y="996347"/>
                  </a:lnTo>
                  <a:lnTo>
                    <a:pt x="21035" y="1042425"/>
                  </a:lnTo>
                  <a:lnTo>
                    <a:pt x="32568" y="1087578"/>
                  </a:lnTo>
                  <a:lnTo>
                    <a:pt x="46466" y="1131734"/>
                  </a:lnTo>
                  <a:lnTo>
                    <a:pt x="62657" y="1174822"/>
                  </a:lnTo>
                  <a:lnTo>
                    <a:pt x="81070" y="1216769"/>
                  </a:lnTo>
                  <a:lnTo>
                    <a:pt x="101631" y="1257503"/>
                  </a:lnTo>
                  <a:lnTo>
                    <a:pt x="124270" y="1296952"/>
                  </a:lnTo>
                  <a:lnTo>
                    <a:pt x="148914" y="1335044"/>
                  </a:lnTo>
                  <a:lnTo>
                    <a:pt x="175492" y="1371708"/>
                  </a:lnTo>
                  <a:lnTo>
                    <a:pt x="203930" y="1406870"/>
                  </a:lnTo>
                  <a:lnTo>
                    <a:pt x="234157" y="1440459"/>
                  </a:lnTo>
                  <a:lnTo>
                    <a:pt x="266102" y="1472404"/>
                  </a:lnTo>
                  <a:lnTo>
                    <a:pt x="299692" y="1502631"/>
                  </a:lnTo>
                  <a:lnTo>
                    <a:pt x="334854" y="1531070"/>
                  </a:lnTo>
                  <a:lnTo>
                    <a:pt x="371517" y="1557647"/>
                  </a:lnTo>
                  <a:lnTo>
                    <a:pt x="409610" y="1582291"/>
                  </a:lnTo>
                  <a:lnTo>
                    <a:pt x="449059" y="1604930"/>
                  </a:lnTo>
                  <a:lnTo>
                    <a:pt x="489793" y="1625492"/>
                  </a:lnTo>
                  <a:lnTo>
                    <a:pt x="531740" y="1643904"/>
                  </a:lnTo>
                  <a:lnTo>
                    <a:pt x="574827" y="1660096"/>
                  </a:lnTo>
                  <a:lnTo>
                    <a:pt x="618983" y="1673994"/>
                  </a:lnTo>
                  <a:lnTo>
                    <a:pt x="664136" y="1685526"/>
                  </a:lnTo>
                  <a:lnTo>
                    <a:pt x="710214" y="1694621"/>
                  </a:lnTo>
                  <a:lnTo>
                    <a:pt x="757144" y="1701207"/>
                  </a:lnTo>
                  <a:lnTo>
                    <a:pt x="804855" y="1705211"/>
                  </a:lnTo>
                  <a:lnTo>
                    <a:pt x="853274" y="1706562"/>
                  </a:lnTo>
                  <a:lnTo>
                    <a:pt x="901695" y="1705211"/>
                  </a:lnTo>
                  <a:lnTo>
                    <a:pt x="949407" y="1701207"/>
                  </a:lnTo>
                  <a:lnTo>
                    <a:pt x="996338" y="1694621"/>
                  </a:lnTo>
                  <a:lnTo>
                    <a:pt x="1042417" y="1685526"/>
                  </a:lnTo>
                  <a:lnTo>
                    <a:pt x="1087571" y="1673994"/>
                  </a:lnTo>
                  <a:lnTo>
                    <a:pt x="1131728" y="1660096"/>
                  </a:lnTo>
                  <a:lnTo>
                    <a:pt x="1174816" y="1643904"/>
                  </a:lnTo>
                  <a:lnTo>
                    <a:pt x="1216764" y="1625492"/>
                  </a:lnTo>
                  <a:lnTo>
                    <a:pt x="1257498" y="1604930"/>
                  </a:lnTo>
                  <a:lnTo>
                    <a:pt x="1296948" y="1582291"/>
                  </a:lnTo>
                  <a:lnTo>
                    <a:pt x="1335041" y="1557647"/>
                  </a:lnTo>
                  <a:lnTo>
                    <a:pt x="1371705" y="1531070"/>
                  </a:lnTo>
                  <a:lnTo>
                    <a:pt x="1406868" y="1502631"/>
                  </a:lnTo>
                  <a:lnTo>
                    <a:pt x="1440458" y="1472404"/>
                  </a:lnTo>
                  <a:lnTo>
                    <a:pt x="1472403" y="1440459"/>
                  </a:lnTo>
                  <a:lnTo>
                    <a:pt x="1502630" y="1406870"/>
                  </a:lnTo>
                  <a:lnTo>
                    <a:pt x="1531069" y="1371708"/>
                  </a:lnTo>
                  <a:lnTo>
                    <a:pt x="1557646" y="1335044"/>
                  </a:lnTo>
                  <a:lnTo>
                    <a:pt x="1582291" y="1296952"/>
                  </a:lnTo>
                  <a:lnTo>
                    <a:pt x="1604930" y="1257503"/>
                  </a:lnTo>
                  <a:lnTo>
                    <a:pt x="1625492" y="1216769"/>
                  </a:lnTo>
                  <a:lnTo>
                    <a:pt x="1643904" y="1174822"/>
                  </a:lnTo>
                  <a:lnTo>
                    <a:pt x="1660096" y="1131734"/>
                  </a:lnTo>
                  <a:lnTo>
                    <a:pt x="1673994" y="1087578"/>
                  </a:lnTo>
                  <a:lnTo>
                    <a:pt x="1685526" y="1042425"/>
                  </a:lnTo>
                  <a:lnTo>
                    <a:pt x="1694621" y="996347"/>
                  </a:lnTo>
                  <a:lnTo>
                    <a:pt x="1701207" y="949417"/>
                  </a:lnTo>
                  <a:lnTo>
                    <a:pt x="1705211" y="901706"/>
                  </a:lnTo>
                  <a:lnTo>
                    <a:pt x="1706562" y="853287"/>
                  </a:lnTo>
                  <a:lnTo>
                    <a:pt x="1705211" y="804866"/>
                  </a:lnTo>
                  <a:lnTo>
                    <a:pt x="1701207" y="757155"/>
                  </a:lnTo>
                  <a:lnTo>
                    <a:pt x="1694621" y="710223"/>
                  </a:lnTo>
                  <a:lnTo>
                    <a:pt x="1685526" y="664145"/>
                  </a:lnTo>
                  <a:lnTo>
                    <a:pt x="1673994" y="618991"/>
                  </a:lnTo>
                  <a:lnTo>
                    <a:pt x="1660096" y="574834"/>
                  </a:lnTo>
                  <a:lnTo>
                    <a:pt x="1643904" y="531745"/>
                  </a:lnTo>
                  <a:lnTo>
                    <a:pt x="1625492" y="489798"/>
                  </a:lnTo>
                  <a:lnTo>
                    <a:pt x="1604930" y="449063"/>
                  </a:lnTo>
                  <a:lnTo>
                    <a:pt x="1582291" y="409613"/>
                  </a:lnTo>
                  <a:lnTo>
                    <a:pt x="1557646" y="371520"/>
                  </a:lnTo>
                  <a:lnTo>
                    <a:pt x="1531069" y="334857"/>
                  </a:lnTo>
                  <a:lnTo>
                    <a:pt x="1502630" y="299694"/>
                  </a:lnTo>
                  <a:lnTo>
                    <a:pt x="1472403" y="266104"/>
                  </a:lnTo>
                  <a:lnTo>
                    <a:pt x="1440458" y="234159"/>
                  </a:lnTo>
                  <a:lnTo>
                    <a:pt x="1406868" y="203931"/>
                  </a:lnTo>
                  <a:lnTo>
                    <a:pt x="1371705" y="175493"/>
                  </a:lnTo>
                  <a:lnTo>
                    <a:pt x="1335041" y="148915"/>
                  </a:lnTo>
                  <a:lnTo>
                    <a:pt x="1296948" y="124271"/>
                  </a:lnTo>
                  <a:lnTo>
                    <a:pt x="1257498" y="101632"/>
                  </a:lnTo>
                  <a:lnTo>
                    <a:pt x="1216764" y="81070"/>
                  </a:lnTo>
                  <a:lnTo>
                    <a:pt x="1174816" y="62657"/>
                  </a:lnTo>
                  <a:lnTo>
                    <a:pt x="1131728" y="46466"/>
                  </a:lnTo>
                  <a:lnTo>
                    <a:pt x="1087571" y="32568"/>
                  </a:lnTo>
                  <a:lnTo>
                    <a:pt x="1042417" y="21035"/>
                  </a:lnTo>
                  <a:lnTo>
                    <a:pt x="996338" y="11940"/>
                  </a:lnTo>
                  <a:lnTo>
                    <a:pt x="949407" y="5355"/>
                  </a:lnTo>
                  <a:lnTo>
                    <a:pt x="901695" y="1350"/>
                  </a:lnTo>
                  <a:lnTo>
                    <a:pt x="853274" y="0"/>
                  </a:lnTo>
                  <a:close/>
                </a:path>
              </a:pathLst>
            </a:custGeom>
            <a:solidFill>
              <a:srgbClr val="1BADB9">
                <a:alpha val="510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3542550" y="2112314"/>
              <a:ext cx="1706879" cy="1706879"/>
            </a:xfrm>
            <a:custGeom>
              <a:rect b="b" l="l" r="r" t="t"/>
              <a:pathLst>
                <a:path extrusionOk="0" h="1706879" w="1706879">
                  <a:moveTo>
                    <a:pt x="0" y="853280"/>
                  </a:moveTo>
                  <a:lnTo>
                    <a:pt x="1350" y="804860"/>
                  </a:lnTo>
                  <a:lnTo>
                    <a:pt x="5354" y="757148"/>
                  </a:lnTo>
                  <a:lnTo>
                    <a:pt x="11940" y="710218"/>
                  </a:lnTo>
                  <a:lnTo>
                    <a:pt x="21035" y="664140"/>
                  </a:lnTo>
                  <a:lnTo>
                    <a:pt x="32568" y="618986"/>
                  </a:lnTo>
                  <a:lnTo>
                    <a:pt x="46466" y="574829"/>
                  </a:lnTo>
                  <a:lnTo>
                    <a:pt x="62657" y="531741"/>
                  </a:lnTo>
                  <a:lnTo>
                    <a:pt x="81069" y="489794"/>
                  </a:lnTo>
                  <a:lnTo>
                    <a:pt x="101631" y="449060"/>
                  </a:lnTo>
                  <a:lnTo>
                    <a:pt x="124270" y="409611"/>
                  </a:lnTo>
                  <a:lnTo>
                    <a:pt x="148914" y="371518"/>
                  </a:lnTo>
                  <a:lnTo>
                    <a:pt x="175492" y="334854"/>
                  </a:lnTo>
                  <a:lnTo>
                    <a:pt x="203930" y="299692"/>
                  </a:lnTo>
                  <a:lnTo>
                    <a:pt x="234158" y="266102"/>
                  </a:lnTo>
                  <a:lnTo>
                    <a:pt x="266102" y="234158"/>
                  </a:lnTo>
                  <a:lnTo>
                    <a:pt x="299692" y="203930"/>
                  </a:lnTo>
                  <a:lnTo>
                    <a:pt x="334854" y="175492"/>
                  </a:lnTo>
                  <a:lnTo>
                    <a:pt x="371518" y="148914"/>
                  </a:lnTo>
                  <a:lnTo>
                    <a:pt x="409611" y="124270"/>
                  </a:lnTo>
                  <a:lnTo>
                    <a:pt x="449060" y="101631"/>
                  </a:lnTo>
                  <a:lnTo>
                    <a:pt x="489794" y="81069"/>
                  </a:lnTo>
                  <a:lnTo>
                    <a:pt x="531741" y="62657"/>
                  </a:lnTo>
                  <a:lnTo>
                    <a:pt x="574829" y="46466"/>
                  </a:lnTo>
                  <a:lnTo>
                    <a:pt x="618986" y="32568"/>
                  </a:lnTo>
                  <a:lnTo>
                    <a:pt x="664140" y="21035"/>
                  </a:lnTo>
                  <a:lnTo>
                    <a:pt x="710218" y="11940"/>
                  </a:lnTo>
                  <a:lnTo>
                    <a:pt x="757148" y="5354"/>
                  </a:lnTo>
                  <a:lnTo>
                    <a:pt x="804860" y="1350"/>
                  </a:lnTo>
                  <a:lnTo>
                    <a:pt x="853280" y="0"/>
                  </a:lnTo>
                  <a:lnTo>
                    <a:pt x="901700" y="1350"/>
                  </a:lnTo>
                  <a:lnTo>
                    <a:pt x="949411" y="5354"/>
                  </a:lnTo>
                  <a:lnTo>
                    <a:pt x="996342" y="11940"/>
                  </a:lnTo>
                  <a:lnTo>
                    <a:pt x="1042419" y="21035"/>
                  </a:lnTo>
                  <a:lnTo>
                    <a:pt x="1087573" y="32568"/>
                  </a:lnTo>
                  <a:lnTo>
                    <a:pt x="1131729" y="46466"/>
                  </a:lnTo>
                  <a:lnTo>
                    <a:pt x="1174817" y="62657"/>
                  </a:lnTo>
                  <a:lnTo>
                    <a:pt x="1216764" y="81069"/>
                  </a:lnTo>
                  <a:lnTo>
                    <a:pt x="1257499" y="101631"/>
                  </a:lnTo>
                  <a:lnTo>
                    <a:pt x="1296948" y="124270"/>
                  </a:lnTo>
                  <a:lnTo>
                    <a:pt x="1335041" y="148914"/>
                  </a:lnTo>
                  <a:lnTo>
                    <a:pt x="1371704" y="175492"/>
                  </a:lnTo>
                  <a:lnTo>
                    <a:pt x="1406867" y="203930"/>
                  </a:lnTo>
                  <a:lnTo>
                    <a:pt x="1440457" y="234158"/>
                  </a:lnTo>
                  <a:lnTo>
                    <a:pt x="1472401" y="266102"/>
                  </a:lnTo>
                  <a:lnTo>
                    <a:pt x="1502629" y="299692"/>
                  </a:lnTo>
                  <a:lnTo>
                    <a:pt x="1531067" y="334854"/>
                  </a:lnTo>
                  <a:lnTo>
                    <a:pt x="1557645" y="371518"/>
                  </a:lnTo>
                  <a:lnTo>
                    <a:pt x="1582289" y="409611"/>
                  </a:lnTo>
                  <a:lnTo>
                    <a:pt x="1604928" y="449060"/>
                  </a:lnTo>
                  <a:lnTo>
                    <a:pt x="1625490" y="489794"/>
                  </a:lnTo>
                  <a:lnTo>
                    <a:pt x="1643903" y="531741"/>
                  </a:lnTo>
                  <a:lnTo>
                    <a:pt x="1660094" y="574829"/>
                  </a:lnTo>
                  <a:lnTo>
                    <a:pt x="1673992" y="618986"/>
                  </a:lnTo>
                  <a:lnTo>
                    <a:pt x="1685525" y="664140"/>
                  </a:lnTo>
                  <a:lnTo>
                    <a:pt x="1694620" y="710218"/>
                  </a:lnTo>
                  <a:lnTo>
                    <a:pt x="1701205" y="757148"/>
                  </a:lnTo>
                  <a:lnTo>
                    <a:pt x="1705210" y="804860"/>
                  </a:lnTo>
                  <a:lnTo>
                    <a:pt x="1706560" y="853280"/>
                  </a:lnTo>
                  <a:lnTo>
                    <a:pt x="1705210" y="901700"/>
                  </a:lnTo>
                  <a:lnTo>
                    <a:pt x="1701205" y="949411"/>
                  </a:lnTo>
                  <a:lnTo>
                    <a:pt x="1694620" y="996342"/>
                  </a:lnTo>
                  <a:lnTo>
                    <a:pt x="1685525" y="1042419"/>
                  </a:lnTo>
                  <a:lnTo>
                    <a:pt x="1673992" y="1087573"/>
                  </a:lnTo>
                  <a:lnTo>
                    <a:pt x="1660094" y="1131729"/>
                  </a:lnTo>
                  <a:lnTo>
                    <a:pt x="1643903" y="1174817"/>
                  </a:lnTo>
                  <a:lnTo>
                    <a:pt x="1625490" y="1216764"/>
                  </a:lnTo>
                  <a:lnTo>
                    <a:pt x="1604928" y="1257499"/>
                  </a:lnTo>
                  <a:lnTo>
                    <a:pt x="1582289" y="1296948"/>
                  </a:lnTo>
                  <a:lnTo>
                    <a:pt x="1557645" y="1335041"/>
                  </a:lnTo>
                  <a:lnTo>
                    <a:pt x="1531067" y="1371704"/>
                  </a:lnTo>
                  <a:lnTo>
                    <a:pt x="1502629" y="1406867"/>
                  </a:lnTo>
                  <a:lnTo>
                    <a:pt x="1472401" y="1440457"/>
                  </a:lnTo>
                  <a:lnTo>
                    <a:pt x="1440457" y="1472401"/>
                  </a:lnTo>
                  <a:lnTo>
                    <a:pt x="1406867" y="1502629"/>
                  </a:lnTo>
                  <a:lnTo>
                    <a:pt x="1371704" y="1531067"/>
                  </a:lnTo>
                  <a:lnTo>
                    <a:pt x="1335041" y="1557645"/>
                  </a:lnTo>
                  <a:lnTo>
                    <a:pt x="1296948" y="1582289"/>
                  </a:lnTo>
                  <a:lnTo>
                    <a:pt x="1257499" y="1604928"/>
                  </a:lnTo>
                  <a:lnTo>
                    <a:pt x="1216764" y="1625490"/>
                  </a:lnTo>
                  <a:lnTo>
                    <a:pt x="1174817" y="1643903"/>
                  </a:lnTo>
                  <a:lnTo>
                    <a:pt x="1131729" y="1660094"/>
                  </a:lnTo>
                  <a:lnTo>
                    <a:pt x="1087573" y="1673992"/>
                  </a:lnTo>
                  <a:lnTo>
                    <a:pt x="1042419" y="1685525"/>
                  </a:lnTo>
                  <a:lnTo>
                    <a:pt x="996342" y="1694620"/>
                  </a:lnTo>
                  <a:lnTo>
                    <a:pt x="949411" y="1701205"/>
                  </a:lnTo>
                  <a:lnTo>
                    <a:pt x="901700" y="1705210"/>
                  </a:lnTo>
                  <a:lnTo>
                    <a:pt x="853280" y="1706560"/>
                  </a:lnTo>
                  <a:lnTo>
                    <a:pt x="804860" y="1705210"/>
                  </a:lnTo>
                  <a:lnTo>
                    <a:pt x="757148" y="1701205"/>
                  </a:lnTo>
                  <a:lnTo>
                    <a:pt x="710218" y="1694620"/>
                  </a:lnTo>
                  <a:lnTo>
                    <a:pt x="664140" y="1685525"/>
                  </a:lnTo>
                  <a:lnTo>
                    <a:pt x="618986" y="1673992"/>
                  </a:lnTo>
                  <a:lnTo>
                    <a:pt x="574829" y="1660094"/>
                  </a:lnTo>
                  <a:lnTo>
                    <a:pt x="531741" y="1643903"/>
                  </a:lnTo>
                  <a:lnTo>
                    <a:pt x="489794" y="1625490"/>
                  </a:lnTo>
                  <a:lnTo>
                    <a:pt x="449060" y="1604928"/>
                  </a:lnTo>
                  <a:lnTo>
                    <a:pt x="409611" y="1582289"/>
                  </a:lnTo>
                  <a:lnTo>
                    <a:pt x="371518" y="1557645"/>
                  </a:lnTo>
                  <a:lnTo>
                    <a:pt x="334854" y="1531067"/>
                  </a:lnTo>
                  <a:lnTo>
                    <a:pt x="299692" y="1502629"/>
                  </a:lnTo>
                  <a:lnTo>
                    <a:pt x="266102" y="1472401"/>
                  </a:lnTo>
                  <a:lnTo>
                    <a:pt x="234158" y="1440457"/>
                  </a:lnTo>
                  <a:lnTo>
                    <a:pt x="203930" y="1406867"/>
                  </a:lnTo>
                  <a:lnTo>
                    <a:pt x="175492" y="1371704"/>
                  </a:lnTo>
                  <a:lnTo>
                    <a:pt x="148914" y="1335041"/>
                  </a:lnTo>
                  <a:lnTo>
                    <a:pt x="124270" y="1296948"/>
                  </a:lnTo>
                  <a:lnTo>
                    <a:pt x="101631" y="1257499"/>
                  </a:lnTo>
                  <a:lnTo>
                    <a:pt x="81069" y="1216764"/>
                  </a:lnTo>
                  <a:lnTo>
                    <a:pt x="62657" y="1174817"/>
                  </a:lnTo>
                  <a:lnTo>
                    <a:pt x="46466" y="1131729"/>
                  </a:lnTo>
                  <a:lnTo>
                    <a:pt x="32568" y="1087573"/>
                  </a:lnTo>
                  <a:lnTo>
                    <a:pt x="21035" y="1042419"/>
                  </a:lnTo>
                  <a:lnTo>
                    <a:pt x="11940" y="996342"/>
                  </a:lnTo>
                  <a:lnTo>
                    <a:pt x="5354" y="949411"/>
                  </a:lnTo>
                  <a:lnTo>
                    <a:pt x="1350" y="901700"/>
                  </a:lnTo>
                  <a:lnTo>
                    <a:pt x="0" y="853280"/>
                  </a:lnTo>
                  <a:close/>
                </a:path>
              </a:pathLst>
            </a:custGeom>
            <a:noFill/>
            <a:ln cap="flat" cmpd="sng" w="12700">
              <a:solidFill>
                <a:srgbClr val="1BADB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381" name="Google Shape;381;p18"/>
          <p:cNvSpPr txBox="1"/>
          <p:nvPr/>
        </p:nvSpPr>
        <p:spPr>
          <a:xfrm>
            <a:off x="4134688" y="2758947"/>
            <a:ext cx="5232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$2 T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2" name="Google Shape;382;p18"/>
          <p:cNvSpPr/>
          <p:nvPr/>
        </p:nvSpPr>
        <p:spPr>
          <a:xfrm>
            <a:off x="3956303" y="3904488"/>
            <a:ext cx="880800" cy="268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83" name="Google Shape;383;p18"/>
          <p:cNvSpPr/>
          <p:nvPr/>
        </p:nvSpPr>
        <p:spPr>
          <a:xfrm>
            <a:off x="1319682" y="2478798"/>
            <a:ext cx="1019810" cy="1019810"/>
          </a:xfrm>
          <a:custGeom>
            <a:rect b="b" l="l" r="r" t="t"/>
            <a:pathLst>
              <a:path extrusionOk="0" h="1019810" w="1019810">
                <a:moveTo>
                  <a:pt x="0" y="509809"/>
                </a:moveTo>
                <a:lnTo>
                  <a:pt x="2333" y="460711"/>
                </a:lnTo>
                <a:lnTo>
                  <a:pt x="9192" y="412933"/>
                </a:lnTo>
                <a:lnTo>
                  <a:pt x="20362" y="366690"/>
                </a:lnTo>
                <a:lnTo>
                  <a:pt x="35631" y="322194"/>
                </a:lnTo>
                <a:lnTo>
                  <a:pt x="54783" y="279659"/>
                </a:lnTo>
                <a:lnTo>
                  <a:pt x="77606" y="239300"/>
                </a:lnTo>
                <a:lnTo>
                  <a:pt x="103885" y="201329"/>
                </a:lnTo>
                <a:lnTo>
                  <a:pt x="133408" y="165961"/>
                </a:lnTo>
                <a:lnTo>
                  <a:pt x="165961" y="133408"/>
                </a:lnTo>
                <a:lnTo>
                  <a:pt x="201329" y="103885"/>
                </a:lnTo>
                <a:lnTo>
                  <a:pt x="239300" y="77606"/>
                </a:lnTo>
                <a:lnTo>
                  <a:pt x="279659" y="54783"/>
                </a:lnTo>
                <a:lnTo>
                  <a:pt x="322194" y="35631"/>
                </a:lnTo>
                <a:lnTo>
                  <a:pt x="366690" y="20362"/>
                </a:lnTo>
                <a:lnTo>
                  <a:pt x="412933" y="9192"/>
                </a:lnTo>
                <a:lnTo>
                  <a:pt x="460711" y="2333"/>
                </a:lnTo>
                <a:lnTo>
                  <a:pt x="509809" y="0"/>
                </a:lnTo>
                <a:lnTo>
                  <a:pt x="558907" y="2333"/>
                </a:lnTo>
                <a:lnTo>
                  <a:pt x="606684" y="9192"/>
                </a:lnTo>
                <a:lnTo>
                  <a:pt x="652928" y="20362"/>
                </a:lnTo>
                <a:lnTo>
                  <a:pt x="697424" y="35631"/>
                </a:lnTo>
                <a:lnTo>
                  <a:pt x="739958" y="54783"/>
                </a:lnTo>
                <a:lnTo>
                  <a:pt x="780318" y="77606"/>
                </a:lnTo>
                <a:lnTo>
                  <a:pt x="818289" y="103885"/>
                </a:lnTo>
                <a:lnTo>
                  <a:pt x="853657" y="133408"/>
                </a:lnTo>
                <a:lnTo>
                  <a:pt x="886210" y="165961"/>
                </a:lnTo>
                <a:lnTo>
                  <a:pt x="915733" y="201329"/>
                </a:lnTo>
                <a:lnTo>
                  <a:pt x="942013" y="239300"/>
                </a:lnTo>
                <a:lnTo>
                  <a:pt x="964836" y="279659"/>
                </a:lnTo>
                <a:lnTo>
                  <a:pt x="983989" y="322194"/>
                </a:lnTo>
                <a:lnTo>
                  <a:pt x="999257" y="366690"/>
                </a:lnTo>
                <a:lnTo>
                  <a:pt x="1010427" y="412933"/>
                </a:lnTo>
                <a:lnTo>
                  <a:pt x="1017286" y="460711"/>
                </a:lnTo>
                <a:lnTo>
                  <a:pt x="1019620" y="509809"/>
                </a:lnTo>
                <a:lnTo>
                  <a:pt x="1017286" y="558907"/>
                </a:lnTo>
                <a:lnTo>
                  <a:pt x="1010427" y="606684"/>
                </a:lnTo>
                <a:lnTo>
                  <a:pt x="999257" y="652928"/>
                </a:lnTo>
                <a:lnTo>
                  <a:pt x="983989" y="697424"/>
                </a:lnTo>
                <a:lnTo>
                  <a:pt x="964836" y="739958"/>
                </a:lnTo>
                <a:lnTo>
                  <a:pt x="942013" y="780318"/>
                </a:lnTo>
                <a:lnTo>
                  <a:pt x="915733" y="818289"/>
                </a:lnTo>
                <a:lnTo>
                  <a:pt x="886210" y="853657"/>
                </a:lnTo>
                <a:lnTo>
                  <a:pt x="853657" y="886210"/>
                </a:lnTo>
                <a:lnTo>
                  <a:pt x="818289" y="915733"/>
                </a:lnTo>
                <a:lnTo>
                  <a:pt x="780318" y="942013"/>
                </a:lnTo>
                <a:lnTo>
                  <a:pt x="739958" y="964836"/>
                </a:lnTo>
                <a:lnTo>
                  <a:pt x="697424" y="983989"/>
                </a:lnTo>
                <a:lnTo>
                  <a:pt x="652928" y="999257"/>
                </a:lnTo>
                <a:lnTo>
                  <a:pt x="606684" y="1010427"/>
                </a:lnTo>
                <a:lnTo>
                  <a:pt x="558907" y="1017286"/>
                </a:lnTo>
                <a:lnTo>
                  <a:pt x="509809" y="1019620"/>
                </a:lnTo>
                <a:lnTo>
                  <a:pt x="460711" y="1017286"/>
                </a:lnTo>
                <a:lnTo>
                  <a:pt x="412933" y="1010427"/>
                </a:lnTo>
                <a:lnTo>
                  <a:pt x="366690" y="999257"/>
                </a:lnTo>
                <a:lnTo>
                  <a:pt x="322194" y="983989"/>
                </a:lnTo>
                <a:lnTo>
                  <a:pt x="279659" y="964836"/>
                </a:lnTo>
                <a:lnTo>
                  <a:pt x="239300" y="942013"/>
                </a:lnTo>
                <a:lnTo>
                  <a:pt x="201329" y="915733"/>
                </a:lnTo>
                <a:lnTo>
                  <a:pt x="165961" y="886210"/>
                </a:lnTo>
                <a:lnTo>
                  <a:pt x="133408" y="853657"/>
                </a:lnTo>
                <a:lnTo>
                  <a:pt x="103885" y="818289"/>
                </a:lnTo>
                <a:lnTo>
                  <a:pt x="77606" y="780318"/>
                </a:lnTo>
                <a:lnTo>
                  <a:pt x="54783" y="739958"/>
                </a:lnTo>
                <a:lnTo>
                  <a:pt x="35631" y="697424"/>
                </a:lnTo>
                <a:lnTo>
                  <a:pt x="20362" y="652928"/>
                </a:lnTo>
                <a:lnTo>
                  <a:pt x="9192" y="606684"/>
                </a:lnTo>
                <a:lnTo>
                  <a:pt x="2333" y="558907"/>
                </a:lnTo>
                <a:lnTo>
                  <a:pt x="0" y="509809"/>
                </a:lnTo>
                <a:close/>
              </a:path>
            </a:pathLst>
          </a:custGeom>
          <a:noFill/>
          <a:ln cap="flat" cmpd="sng" w="12700">
            <a:solidFill>
              <a:srgbClr val="1BADB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84" name="Google Shape;384;p18"/>
          <p:cNvSpPr txBox="1"/>
          <p:nvPr/>
        </p:nvSpPr>
        <p:spPr>
          <a:xfrm>
            <a:off x="1438840" y="2859342"/>
            <a:ext cx="7506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$165B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5" name="Google Shape;385;p18"/>
          <p:cNvSpPr txBox="1"/>
          <p:nvPr/>
        </p:nvSpPr>
        <p:spPr>
          <a:xfrm>
            <a:off x="1283385" y="3584955"/>
            <a:ext cx="10929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-348615" lvl="0" marL="360680" marR="508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Passenger Economy  </a:t>
            </a:r>
            <a:r>
              <a:rPr lang="en-US" sz="1000">
                <a:solidFill>
                  <a:srgbClr val="4C4C4C"/>
                </a:solidFill>
                <a:latin typeface="Verdana"/>
                <a:ea typeface="Verdana"/>
                <a:cs typeface="Verdana"/>
                <a:sym typeface="Verdana"/>
              </a:rPr>
              <a:t>Market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86" name="Google Shape;386;p18"/>
          <p:cNvPicPr preferRelativeResize="0"/>
          <p:nvPr/>
        </p:nvPicPr>
        <p:blipFill rotWithShape="1">
          <a:blip r:embed="rId5">
            <a:alphaModFix/>
          </a:blip>
          <a:srcRect b="46578" l="31902" r="27032" t="0"/>
          <a:stretch/>
        </p:blipFill>
        <p:spPr>
          <a:xfrm>
            <a:off x="4428615" y="4839925"/>
            <a:ext cx="311150" cy="30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9"/>
          <p:cNvSpPr txBox="1"/>
          <p:nvPr>
            <p:ph idx="4294967295" type="title"/>
          </p:nvPr>
        </p:nvSpPr>
        <p:spPr>
          <a:xfrm>
            <a:off x="2814075" y="197600"/>
            <a:ext cx="36012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Business Model</a:t>
            </a:r>
            <a:endParaRPr/>
          </a:p>
        </p:txBody>
      </p:sp>
      <p:sp>
        <p:nvSpPr>
          <p:cNvPr id="392" name="Google Shape;392;p19"/>
          <p:cNvSpPr/>
          <p:nvPr/>
        </p:nvSpPr>
        <p:spPr>
          <a:xfrm>
            <a:off x="0" y="936701"/>
            <a:ext cx="9144000" cy="1565910"/>
          </a:xfrm>
          <a:custGeom>
            <a:rect b="b" l="l" r="r" t="t"/>
            <a:pathLst>
              <a:path extrusionOk="0" h="1565910" w="9144000">
                <a:moveTo>
                  <a:pt x="9144000" y="0"/>
                </a:moveTo>
                <a:lnTo>
                  <a:pt x="0" y="0"/>
                </a:lnTo>
                <a:lnTo>
                  <a:pt x="0" y="1565427"/>
                </a:lnTo>
                <a:lnTo>
                  <a:pt x="9144000" y="15654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BADB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93" name="Google Shape;393;p19"/>
          <p:cNvSpPr txBox="1"/>
          <p:nvPr/>
        </p:nvSpPr>
        <p:spPr>
          <a:xfrm>
            <a:off x="1231898" y="1417828"/>
            <a:ext cx="66816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-335280" lvl="0" marL="347345" marR="50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Our business model is structured around licensing and transaction fees. As  merchant of record, we control payment to partners and suppliers.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4" name="Google Shape;394;p19"/>
          <p:cNvSpPr txBox="1"/>
          <p:nvPr/>
        </p:nvSpPr>
        <p:spPr>
          <a:xfrm>
            <a:off x="5890590" y="3584956"/>
            <a:ext cx="1276200" cy="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3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Transaction Fee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87630" marR="57150" rtl="0" algn="ctr">
              <a:lnSpc>
                <a:spcPct val="108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C4C4C"/>
                </a:solidFill>
                <a:latin typeface="Verdana"/>
                <a:ea typeface="Verdana"/>
                <a:cs typeface="Verdana"/>
                <a:sym typeface="Verdana"/>
              </a:rPr>
              <a:t>Partner pays a fee for  every sale.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95" name="Google Shape;395;p19"/>
          <p:cNvGrpSpPr/>
          <p:nvPr/>
        </p:nvGrpSpPr>
        <p:grpSpPr>
          <a:xfrm>
            <a:off x="5386158" y="2818371"/>
            <a:ext cx="2273934" cy="1925954"/>
            <a:chOff x="5386158" y="2818371"/>
            <a:chExt cx="2273934" cy="1925954"/>
          </a:xfrm>
        </p:grpSpPr>
        <p:sp>
          <p:nvSpPr>
            <p:cNvPr id="396" name="Google Shape;396;p19"/>
            <p:cNvSpPr/>
            <p:nvPr/>
          </p:nvSpPr>
          <p:spPr>
            <a:xfrm>
              <a:off x="6415049" y="3145447"/>
              <a:ext cx="216000" cy="2469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97" name="Google Shape;397;p19"/>
            <p:cNvSpPr/>
            <p:nvPr/>
          </p:nvSpPr>
          <p:spPr>
            <a:xfrm>
              <a:off x="5386158" y="2818371"/>
              <a:ext cx="2273934" cy="1925954"/>
            </a:xfrm>
            <a:custGeom>
              <a:rect b="b" l="l" r="r" t="t"/>
              <a:pathLst>
                <a:path extrusionOk="0" h="1925954" w="2273934">
                  <a:moveTo>
                    <a:pt x="0" y="193465"/>
                  </a:moveTo>
                  <a:lnTo>
                    <a:pt x="5109" y="149105"/>
                  </a:lnTo>
                  <a:lnTo>
                    <a:pt x="19664" y="108384"/>
                  </a:lnTo>
                  <a:lnTo>
                    <a:pt x="42502" y="72462"/>
                  </a:lnTo>
                  <a:lnTo>
                    <a:pt x="72462" y="42502"/>
                  </a:lnTo>
                  <a:lnTo>
                    <a:pt x="108384" y="19664"/>
                  </a:lnTo>
                  <a:lnTo>
                    <a:pt x="149105" y="5109"/>
                  </a:lnTo>
                  <a:lnTo>
                    <a:pt x="193465" y="0"/>
                  </a:lnTo>
                  <a:lnTo>
                    <a:pt x="2080291" y="0"/>
                  </a:lnTo>
                  <a:lnTo>
                    <a:pt x="2124648" y="5109"/>
                  </a:lnTo>
                  <a:lnTo>
                    <a:pt x="2165367" y="19664"/>
                  </a:lnTo>
                  <a:lnTo>
                    <a:pt x="2201288" y="42502"/>
                  </a:lnTo>
                  <a:lnTo>
                    <a:pt x="2231248" y="72462"/>
                  </a:lnTo>
                  <a:lnTo>
                    <a:pt x="2254086" y="108384"/>
                  </a:lnTo>
                  <a:lnTo>
                    <a:pt x="2268641" y="149105"/>
                  </a:lnTo>
                  <a:lnTo>
                    <a:pt x="2273751" y="193465"/>
                  </a:lnTo>
                  <a:lnTo>
                    <a:pt x="2273751" y="1731940"/>
                  </a:lnTo>
                  <a:lnTo>
                    <a:pt x="2268641" y="1776301"/>
                  </a:lnTo>
                  <a:lnTo>
                    <a:pt x="2254086" y="1817024"/>
                  </a:lnTo>
                  <a:lnTo>
                    <a:pt x="2231248" y="1852946"/>
                  </a:lnTo>
                  <a:lnTo>
                    <a:pt x="2201288" y="1882907"/>
                  </a:lnTo>
                  <a:lnTo>
                    <a:pt x="2165367" y="1905746"/>
                  </a:lnTo>
                  <a:lnTo>
                    <a:pt x="2124648" y="1920301"/>
                  </a:lnTo>
                  <a:lnTo>
                    <a:pt x="2080291" y="1925411"/>
                  </a:lnTo>
                  <a:lnTo>
                    <a:pt x="193465" y="1925411"/>
                  </a:lnTo>
                  <a:lnTo>
                    <a:pt x="149105" y="1920301"/>
                  </a:lnTo>
                  <a:lnTo>
                    <a:pt x="108384" y="1905746"/>
                  </a:lnTo>
                  <a:lnTo>
                    <a:pt x="72462" y="1882907"/>
                  </a:lnTo>
                  <a:lnTo>
                    <a:pt x="42502" y="1852946"/>
                  </a:lnTo>
                  <a:lnTo>
                    <a:pt x="19664" y="1817024"/>
                  </a:lnTo>
                  <a:lnTo>
                    <a:pt x="5109" y="1776301"/>
                  </a:lnTo>
                  <a:lnTo>
                    <a:pt x="0" y="1731940"/>
                  </a:lnTo>
                  <a:lnTo>
                    <a:pt x="0" y="193465"/>
                  </a:lnTo>
                  <a:close/>
                </a:path>
              </a:pathLst>
            </a:custGeom>
            <a:noFill/>
            <a:ln cap="flat" cmpd="sng" w="12700">
              <a:solidFill>
                <a:srgbClr val="1BADB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398" name="Google Shape;398;p19"/>
          <p:cNvSpPr txBox="1"/>
          <p:nvPr/>
        </p:nvSpPr>
        <p:spPr>
          <a:xfrm>
            <a:off x="1874862" y="3567277"/>
            <a:ext cx="1489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2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Licensing Fee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5080" rtl="0" algn="ctr">
              <a:lnSpc>
                <a:spcPct val="108000"/>
              </a:lnSpc>
              <a:spcBef>
                <a:spcPts val="355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C4C4C"/>
                </a:solidFill>
                <a:latin typeface="Verdana"/>
                <a:ea typeface="Verdana"/>
                <a:cs typeface="Verdana"/>
                <a:sym typeface="Verdana"/>
              </a:rPr>
              <a:t>Partner pays a recurring fee  to use the platform.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99" name="Google Shape;399;p19"/>
          <p:cNvGrpSpPr/>
          <p:nvPr/>
        </p:nvGrpSpPr>
        <p:grpSpPr>
          <a:xfrm>
            <a:off x="1484083" y="2811830"/>
            <a:ext cx="2273935" cy="1925954"/>
            <a:chOff x="1484083" y="2811830"/>
            <a:chExt cx="2273935" cy="1925954"/>
          </a:xfrm>
        </p:grpSpPr>
        <p:sp>
          <p:nvSpPr>
            <p:cNvPr id="400" name="Google Shape;400;p19"/>
            <p:cNvSpPr/>
            <p:nvPr/>
          </p:nvSpPr>
          <p:spPr>
            <a:xfrm>
              <a:off x="2455684" y="3145664"/>
              <a:ext cx="319405" cy="247014"/>
            </a:xfrm>
            <a:custGeom>
              <a:rect b="b" l="l" r="r" t="t"/>
              <a:pathLst>
                <a:path extrusionOk="0" h="247014" w="319405">
                  <a:moveTo>
                    <a:pt x="63044" y="118496"/>
                  </a:moveTo>
                  <a:lnTo>
                    <a:pt x="55156" y="122642"/>
                  </a:lnTo>
                  <a:lnTo>
                    <a:pt x="0" y="177811"/>
                  </a:lnTo>
                  <a:lnTo>
                    <a:pt x="0" y="187196"/>
                  </a:lnTo>
                  <a:lnTo>
                    <a:pt x="55156" y="242352"/>
                  </a:lnTo>
                  <a:lnTo>
                    <a:pt x="63023" y="246487"/>
                  </a:lnTo>
                  <a:lnTo>
                    <a:pt x="71280" y="245552"/>
                  </a:lnTo>
                  <a:lnTo>
                    <a:pt x="77796" y="240398"/>
                  </a:lnTo>
                  <a:lnTo>
                    <a:pt x="80441" y="231875"/>
                  </a:lnTo>
                  <a:lnTo>
                    <a:pt x="80441" y="202245"/>
                  </a:lnTo>
                  <a:lnTo>
                    <a:pt x="310832" y="202245"/>
                  </a:lnTo>
                  <a:lnTo>
                    <a:pt x="317461" y="195616"/>
                  </a:lnTo>
                  <a:lnTo>
                    <a:pt x="317461" y="169378"/>
                  </a:lnTo>
                  <a:lnTo>
                    <a:pt x="310832" y="162748"/>
                  </a:lnTo>
                  <a:lnTo>
                    <a:pt x="80441" y="162748"/>
                  </a:lnTo>
                  <a:lnTo>
                    <a:pt x="80441" y="133119"/>
                  </a:lnTo>
                  <a:lnTo>
                    <a:pt x="77803" y="124621"/>
                  </a:lnTo>
                  <a:lnTo>
                    <a:pt x="71299" y="119451"/>
                  </a:lnTo>
                  <a:lnTo>
                    <a:pt x="63044" y="118496"/>
                  </a:lnTo>
                  <a:close/>
                </a:path>
                <a:path extrusionOk="0" h="247014" w="319405">
                  <a:moveTo>
                    <a:pt x="255868" y="0"/>
                  </a:moveTo>
                  <a:lnTo>
                    <a:pt x="247611" y="947"/>
                  </a:lnTo>
                  <a:lnTo>
                    <a:pt x="241098" y="6110"/>
                  </a:lnTo>
                  <a:lnTo>
                    <a:pt x="238455" y="14616"/>
                  </a:lnTo>
                  <a:lnTo>
                    <a:pt x="238455" y="44245"/>
                  </a:lnTo>
                  <a:lnTo>
                    <a:pt x="8077" y="44245"/>
                  </a:lnTo>
                  <a:lnTo>
                    <a:pt x="1447" y="50874"/>
                  </a:lnTo>
                  <a:lnTo>
                    <a:pt x="1447" y="77112"/>
                  </a:lnTo>
                  <a:lnTo>
                    <a:pt x="8077" y="83742"/>
                  </a:lnTo>
                  <a:lnTo>
                    <a:pt x="238455" y="83742"/>
                  </a:lnTo>
                  <a:lnTo>
                    <a:pt x="238455" y="113371"/>
                  </a:lnTo>
                  <a:lnTo>
                    <a:pt x="241102" y="121898"/>
                  </a:lnTo>
                  <a:lnTo>
                    <a:pt x="247621" y="127049"/>
                  </a:lnTo>
                  <a:lnTo>
                    <a:pt x="255878" y="127980"/>
                  </a:lnTo>
                  <a:lnTo>
                    <a:pt x="263740" y="123848"/>
                  </a:lnTo>
                  <a:lnTo>
                    <a:pt x="318909" y="68680"/>
                  </a:lnTo>
                  <a:lnTo>
                    <a:pt x="318909" y="59307"/>
                  </a:lnTo>
                  <a:lnTo>
                    <a:pt x="263740" y="4138"/>
                  </a:lnTo>
                  <a:lnTo>
                    <a:pt x="255868" y="0"/>
                  </a:lnTo>
                  <a:close/>
                </a:path>
              </a:pathLst>
            </a:custGeom>
            <a:solidFill>
              <a:srgbClr val="1BADB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01" name="Google Shape;401;p19"/>
            <p:cNvSpPr/>
            <p:nvPr/>
          </p:nvSpPr>
          <p:spPr>
            <a:xfrm>
              <a:off x="1484083" y="2811830"/>
              <a:ext cx="2273935" cy="1925954"/>
            </a:xfrm>
            <a:custGeom>
              <a:rect b="b" l="l" r="r" t="t"/>
              <a:pathLst>
                <a:path extrusionOk="0" h="1925954" w="2273935">
                  <a:moveTo>
                    <a:pt x="0" y="193465"/>
                  </a:moveTo>
                  <a:lnTo>
                    <a:pt x="5109" y="149105"/>
                  </a:lnTo>
                  <a:lnTo>
                    <a:pt x="19664" y="108384"/>
                  </a:lnTo>
                  <a:lnTo>
                    <a:pt x="42502" y="72462"/>
                  </a:lnTo>
                  <a:lnTo>
                    <a:pt x="72462" y="42502"/>
                  </a:lnTo>
                  <a:lnTo>
                    <a:pt x="108384" y="19664"/>
                  </a:lnTo>
                  <a:lnTo>
                    <a:pt x="149105" y="5109"/>
                  </a:lnTo>
                  <a:lnTo>
                    <a:pt x="193465" y="0"/>
                  </a:lnTo>
                  <a:lnTo>
                    <a:pt x="2080291" y="0"/>
                  </a:lnTo>
                  <a:lnTo>
                    <a:pt x="2124648" y="5109"/>
                  </a:lnTo>
                  <a:lnTo>
                    <a:pt x="2165367" y="19664"/>
                  </a:lnTo>
                  <a:lnTo>
                    <a:pt x="2201288" y="42502"/>
                  </a:lnTo>
                  <a:lnTo>
                    <a:pt x="2231248" y="72462"/>
                  </a:lnTo>
                  <a:lnTo>
                    <a:pt x="2254086" y="108384"/>
                  </a:lnTo>
                  <a:lnTo>
                    <a:pt x="2268641" y="149105"/>
                  </a:lnTo>
                  <a:lnTo>
                    <a:pt x="2273751" y="193465"/>
                  </a:lnTo>
                  <a:lnTo>
                    <a:pt x="2273751" y="1731940"/>
                  </a:lnTo>
                  <a:lnTo>
                    <a:pt x="2268641" y="1776301"/>
                  </a:lnTo>
                  <a:lnTo>
                    <a:pt x="2254086" y="1817024"/>
                  </a:lnTo>
                  <a:lnTo>
                    <a:pt x="2231248" y="1852946"/>
                  </a:lnTo>
                  <a:lnTo>
                    <a:pt x="2201288" y="1882907"/>
                  </a:lnTo>
                  <a:lnTo>
                    <a:pt x="2165367" y="1905746"/>
                  </a:lnTo>
                  <a:lnTo>
                    <a:pt x="2124648" y="1920301"/>
                  </a:lnTo>
                  <a:lnTo>
                    <a:pt x="2080291" y="1925411"/>
                  </a:lnTo>
                  <a:lnTo>
                    <a:pt x="193465" y="1925411"/>
                  </a:lnTo>
                  <a:lnTo>
                    <a:pt x="149105" y="1920301"/>
                  </a:lnTo>
                  <a:lnTo>
                    <a:pt x="108384" y="1905746"/>
                  </a:lnTo>
                  <a:lnTo>
                    <a:pt x="72462" y="1882907"/>
                  </a:lnTo>
                  <a:lnTo>
                    <a:pt x="42502" y="1852946"/>
                  </a:lnTo>
                  <a:lnTo>
                    <a:pt x="19664" y="1817024"/>
                  </a:lnTo>
                  <a:lnTo>
                    <a:pt x="5109" y="1776301"/>
                  </a:lnTo>
                  <a:lnTo>
                    <a:pt x="0" y="1731940"/>
                  </a:lnTo>
                  <a:lnTo>
                    <a:pt x="0" y="193465"/>
                  </a:lnTo>
                  <a:close/>
                </a:path>
              </a:pathLst>
            </a:custGeom>
            <a:noFill/>
            <a:ln cap="flat" cmpd="sng" w="12700">
              <a:solidFill>
                <a:srgbClr val="1BADB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0"/>
          <p:cNvSpPr txBox="1"/>
          <p:nvPr>
            <p:ph idx="4294967295" type="title"/>
          </p:nvPr>
        </p:nvSpPr>
        <p:spPr>
          <a:xfrm>
            <a:off x="602454" y="35687"/>
            <a:ext cx="7939200" cy="12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46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Industry Landscape</a:t>
            </a:r>
            <a:endParaRPr/>
          </a:p>
          <a:p>
            <a:pPr indent="0" lvl="0" marL="12065" marR="5080" rtl="0" algn="ctr">
              <a:lnSpc>
                <a:spcPct val="108800"/>
              </a:lnSpc>
              <a:spcBef>
                <a:spcPts val="509"/>
              </a:spcBef>
              <a:spcAft>
                <a:spcPts val="0"/>
              </a:spcAft>
              <a:buNone/>
            </a:pPr>
            <a:r>
              <a:rPr b="0" lang="en-US" sz="1600">
                <a:solidFill>
                  <a:srgbClr val="4C4C4C"/>
                </a:solidFill>
                <a:latin typeface="Verdana"/>
                <a:ea typeface="Verdana"/>
                <a:cs typeface="Verdana"/>
                <a:sym typeface="Verdana"/>
              </a:rPr>
              <a:t>Most companies focus on a B2C experience. As a B2B platform, we focus on providing the best  content and booking technology for demand partners.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07" name="Google Shape;407;p20"/>
          <p:cNvGrpSpPr/>
          <p:nvPr/>
        </p:nvGrpSpPr>
        <p:grpSpPr>
          <a:xfrm>
            <a:off x="4079557" y="1830819"/>
            <a:ext cx="984885" cy="258444"/>
            <a:chOff x="4079557" y="1830819"/>
            <a:chExt cx="984885" cy="258444"/>
          </a:xfrm>
        </p:grpSpPr>
        <p:sp>
          <p:nvSpPr>
            <p:cNvPr id="408" name="Google Shape;408;p20"/>
            <p:cNvSpPr/>
            <p:nvPr/>
          </p:nvSpPr>
          <p:spPr>
            <a:xfrm>
              <a:off x="4079557" y="1830819"/>
              <a:ext cx="984885" cy="258444"/>
            </a:xfrm>
            <a:custGeom>
              <a:rect b="b" l="l" r="r" t="t"/>
              <a:pathLst>
                <a:path extrusionOk="0" h="258444" w="984885">
                  <a:moveTo>
                    <a:pt x="941908" y="0"/>
                  </a:moveTo>
                  <a:lnTo>
                    <a:pt x="42976" y="0"/>
                  </a:lnTo>
                  <a:lnTo>
                    <a:pt x="26247" y="3377"/>
                  </a:lnTo>
                  <a:lnTo>
                    <a:pt x="12587" y="12587"/>
                  </a:lnTo>
                  <a:lnTo>
                    <a:pt x="3377" y="26247"/>
                  </a:lnTo>
                  <a:lnTo>
                    <a:pt x="0" y="42976"/>
                  </a:lnTo>
                  <a:lnTo>
                    <a:pt x="0" y="214884"/>
                  </a:lnTo>
                  <a:lnTo>
                    <a:pt x="3377" y="231612"/>
                  </a:lnTo>
                  <a:lnTo>
                    <a:pt x="12587" y="245273"/>
                  </a:lnTo>
                  <a:lnTo>
                    <a:pt x="26247" y="254483"/>
                  </a:lnTo>
                  <a:lnTo>
                    <a:pt x="42976" y="257860"/>
                  </a:lnTo>
                  <a:lnTo>
                    <a:pt x="941908" y="257860"/>
                  </a:lnTo>
                  <a:lnTo>
                    <a:pt x="958637" y="254483"/>
                  </a:lnTo>
                  <a:lnTo>
                    <a:pt x="972297" y="245273"/>
                  </a:lnTo>
                  <a:lnTo>
                    <a:pt x="981507" y="231612"/>
                  </a:lnTo>
                  <a:lnTo>
                    <a:pt x="984884" y="214884"/>
                  </a:lnTo>
                  <a:lnTo>
                    <a:pt x="984884" y="42976"/>
                  </a:lnTo>
                  <a:lnTo>
                    <a:pt x="981507" y="26247"/>
                  </a:lnTo>
                  <a:lnTo>
                    <a:pt x="972297" y="12587"/>
                  </a:lnTo>
                  <a:lnTo>
                    <a:pt x="958637" y="3377"/>
                  </a:lnTo>
                  <a:lnTo>
                    <a:pt x="941908" y="0"/>
                  </a:lnTo>
                  <a:close/>
                </a:path>
              </a:pathLst>
            </a:custGeom>
            <a:solidFill>
              <a:srgbClr val="1BADB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4079557" y="1830819"/>
              <a:ext cx="984885" cy="258444"/>
            </a:xfrm>
            <a:custGeom>
              <a:rect b="b" l="l" r="r" t="t"/>
              <a:pathLst>
                <a:path extrusionOk="0" h="258444" w="984885">
                  <a:moveTo>
                    <a:pt x="0" y="42978"/>
                  </a:moveTo>
                  <a:lnTo>
                    <a:pt x="3377" y="26249"/>
                  </a:lnTo>
                  <a:lnTo>
                    <a:pt x="12587" y="12587"/>
                  </a:lnTo>
                  <a:lnTo>
                    <a:pt x="26249" y="3377"/>
                  </a:lnTo>
                  <a:lnTo>
                    <a:pt x="42978" y="0"/>
                  </a:lnTo>
                  <a:lnTo>
                    <a:pt x="941912" y="0"/>
                  </a:lnTo>
                  <a:lnTo>
                    <a:pt x="958641" y="3377"/>
                  </a:lnTo>
                  <a:lnTo>
                    <a:pt x="972302" y="12587"/>
                  </a:lnTo>
                  <a:lnTo>
                    <a:pt x="981513" y="26249"/>
                  </a:lnTo>
                  <a:lnTo>
                    <a:pt x="984890" y="42978"/>
                  </a:lnTo>
                  <a:lnTo>
                    <a:pt x="984890" y="214885"/>
                  </a:lnTo>
                  <a:lnTo>
                    <a:pt x="981513" y="231614"/>
                  </a:lnTo>
                  <a:lnTo>
                    <a:pt x="972302" y="245275"/>
                  </a:lnTo>
                  <a:lnTo>
                    <a:pt x="958641" y="254485"/>
                  </a:lnTo>
                  <a:lnTo>
                    <a:pt x="941912" y="257863"/>
                  </a:lnTo>
                  <a:lnTo>
                    <a:pt x="42978" y="257863"/>
                  </a:lnTo>
                  <a:lnTo>
                    <a:pt x="26249" y="254485"/>
                  </a:lnTo>
                  <a:lnTo>
                    <a:pt x="12587" y="245275"/>
                  </a:lnTo>
                  <a:lnTo>
                    <a:pt x="3377" y="231614"/>
                  </a:lnTo>
                  <a:lnTo>
                    <a:pt x="0" y="214885"/>
                  </a:lnTo>
                  <a:lnTo>
                    <a:pt x="0" y="42978"/>
                  </a:lnTo>
                  <a:close/>
                </a:path>
              </a:pathLst>
            </a:custGeom>
            <a:noFill/>
            <a:ln cap="flat" cmpd="sng" w="12700">
              <a:solidFill>
                <a:srgbClr val="1BADB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410" name="Google Shape;410;p20"/>
          <p:cNvSpPr txBox="1"/>
          <p:nvPr/>
        </p:nvSpPr>
        <p:spPr>
          <a:xfrm>
            <a:off x="4214812" y="1789683"/>
            <a:ext cx="7143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Robust Tech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1" name="Google Shape;411;p20"/>
          <p:cNvSpPr/>
          <p:nvPr/>
        </p:nvSpPr>
        <p:spPr>
          <a:xfrm>
            <a:off x="4079557" y="4109253"/>
            <a:ext cx="984885" cy="258445"/>
          </a:xfrm>
          <a:custGeom>
            <a:rect b="b" l="l" r="r" t="t"/>
            <a:pathLst>
              <a:path extrusionOk="0" h="258445" w="984885">
                <a:moveTo>
                  <a:pt x="0" y="42978"/>
                </a:moveTo>
                <a:lnTo>
                  <a:pt x="3377" y="26249"/>
                </a:lnTo>
                <a:lnTo>
                  <a:pt x="12587" y="12587"/>
                </a:lnTo>
                <a:lnTo>
                  <a:pt x="26249" y="3377"/>
                </a:lnTo>
                <a:lnTo>
                  <a:pt x="42978" y="0"/>
                </a:lnTo>
                <a:lnTo>
                  <a:pt x="941912" y="0"/>
                </a:lnTo>
                <a:lnTo>
                  <a:pt x="958641" y="3377"/>
                </a:lnTo>
                <a:lnTo>
                  <a:pt x="972302" y="12587"/>
                </a:lnTo>
                <a:lnTo>
                  <a:pt x="981513" y="26249"/>
                </a:lnTo>
                <a:lnTo>
                  <a:pt x="984890" y="42978"/>
                </a:lnTo>
                <a:lnTo>
                  <a:pt x="984890" y="214885"/>
                </a:lnTo>
                <a:lnTo>
                  <a:pt x="981513" y="231614"/>
                </a:lnTo>
                <a:lnTo>
                  <a:pt x="972302" y="245275"/>
                </a:lnTo>
                <a:lnTo>
                  <a:pt x="958641" y="254485"/>
                </a:lnTo>
                <a:lnTo>
                  <a:pt x="941912" y="257863"/>
                </a:lnTo>
                <a:lnTo>
                  <a:pt x="42978" y="257863"/>
                </a:lnTo>
                <a:lnTo>
                  <a:pt x="26249" y="254485"/>
                </a:lnTo>
                <a:lnTo>
                  <a:pt x="12587" y="245275"/>
                </a:lnTo>
                <a:lnTo>
                  <a:pt x="3377" y="231614"/>
                </a:lnTo>
                <a:lnTo>
                  <a:pt x="0" y="214885"/>
                </a:lnTo>
                <a:lnTo>
                  <a:pt x="0" y="42978"/>
                </a:lnTo>
                <a:close/>
              </a:path>
            </a:pathLst>
          </a:custGeom>
          <a:noFill/>
          <a:ln cap="flat" cmpd="sng" w="12700">
            <a:solidFill>
              <a:srgbClr val="1BADB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12" name="Google Shape;412;p20"/>
          <p:cNvSpPr txBox="1"/>
          <p:nvPr/>
        </p:nvSpPr>
        <p:spPr>
          <a:xfrm>
            <a:off x="4267200" y="4145788"/>
            <a:ext cx="6096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latin typeface="Verdana"/>
                <a:ea typeface="Verdana"/>
                <a:cs typeface="Verdana"/>
                <a:sym typeface="Verdana"/>
              </a:rPr>
              <a:t>Basic Tech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3" name="Google Shape;413;p20"/>
          <p:cNvSpPr/>
          <p:nvPr/>
        </p:nvSpPr>
        <p:spPr>
          <a:xfrm>
            <a:off x="703262" y="2953042"/>
            <a:ext cx="984885" cy="258444"/>
          </a:xfrm>
          <a:custGeom>
            <a:rect b="b" l="l" r="r" t="t"/>
            <a:pathLst>
              <a:path extrusionOk="0" h="258444" w="984885">
                <a:moveTo>
                  <a:pt x="0" y="42978"/>
                </a:moveTo>
                <a:lnTo>
                  <a:pt x="3377" y="26249"/>
                </a:lnTo>
                <a:lnTo>
                  <a:pt x="12587" y="12587"/>
                </a:lnTo>
                <a:lnTo>
                  <a:pt x="26249" y="3377"/>
                </a:lnTo>
                <a:lnTo>
                  <a:pt x="42978" y="0"/>
                </a:lnTo>
                <a:lnTo>
                  <a:pt x="941912" y="0"/>
                </a:lnTo>
                <a:lnTo>
                  <a:pt x="958641" y="3377"/>
                </a:lnTo>
                <a:lnTo>
                  <a:pt x="972302" y="12587"/>
                </a:lnTo>
                <a:lnTo>
                  <a:pt x="981513" y="26249"/>
                </a:lnTo>
                <a:lnTo>
                  <a:pt x="984890" y="42978"/>
                </a:lnTo>
                <a:lnTo>
                  <a:pt x="984890" y="214885"/>
                </a:lnTo>
                <a:lnTo>
                  <a:pt x="981513" y="231614"/>
                </a:lnTo>
                <a:lnTo>
                  <a:pt x="972302" y="245275"/>
                </a:lnTo>
                <a:lnTo>
                  <a:pt x="958641" y="254485"/>
                </a:lnTo>
                <a:lnTo>
                  <a:pt x="941912" y="257863"/>
                </a:lnTo>
                <a:lnTo>
                  <a:pt x="42978" y="257863"/>
                </a:lnTo>
                <a:lnTo>
                  <a:pt x="26249" y="254485"/>
                </a:lnTo>
                <a:lnTo>
                  <a:pt x="12587" y="245275"/>
                </a:lnTo>
                <a:lnTo>
                  <a:pt x="3377" y="231614"/>
                </a:lnTo>
                <a:lnTo>
                  <a:pt x="0" y="214885"/>
                </a:lnTo>
                <a:lnTo>
                  <a:pt x="0" y="42978"/>
                </a:lnTo>
                <a:close/>
              </a:path>
            </a:pathLst>
          </a:custGeom>
          <a:noFill/>
          <a:ln cap="flat" cmpd="sng" w="12700">
            <a:solidFill>
              <a:srgbClr val="1BADB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14" name="Google Shape;414;p20"/>
          <p:cNvSpPr txBox="1"/>
          <p:nvPr/>
        </p:nvSpPr>
        <p:spPr>
          <a:xfrm>
            <a:off x="866301" y="2987547"/>
            <a:ext cx="6585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latin typeface="Verdana"/>
                <a:ea typeface="Verdana"/>
                <a:cs typeface="Verdana"/>
                <a:sym typeface="Verdana"/>
              </a:rPr>
              <a:t>No Content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15" name="Google Shape;415;p20"/>
          <p:cNvGrpSpPr/>
          <p:nvPr/>
        </p:nvGrpSpPr>
        <p:grpSpPr>
          <a:xfrm>
            <a:off x="7455852" y="2944558"/>
            <a:ext cx="984884" cy="258444"/>
            <a:chOff x="7455852" y="2944558"/>
            <a:chExt cx="984884" cy="258444"/>
          </a:xfrm>
        </p:grpSpPr>
        <p:sp>
          <p:nvSpPr>
            <p:cNvPr id="416" name="Google Shape;416;p20"/>
            <p:cNvSpPr/>
            <p:nvPr/>
          </p:nvSpPr>
          <p:spPr>
            <a:xfrm>
              <a:off x="7455852" y="2944558"/>
              <a:ext cx="984884" cy="258444"/>
            </a:xfrm>
            <a:custGeom>
              <a:rect b="b" l="l" r="r" t="t"/>
              <a:pathLst>
                <a:path extrusionOk="0" h="258444" w="984884">
                  <a:moveTo>
                    <a:pt x="941908" y="0"/>
                  </a:moveTo>
                  <a:lnTo>
                    <a:pt x="42976" y="0"/>
                  </a:lnTo>
                  <a:lnTo>
                    <a:pt x="26247" y="3378"/>
                  </a:lnTo>
                  <a:lnTo>
                    <a:pt x="12587" y="12592"/>
                  </a:lnTo>
                  <a:lnTo>
                    <a:pt x="3377" y="26253"/>
                  </a:lnTo>
                  <a:lnTo>
                    <a:pt x="0" y="42976"/>
                  </a:lnTo>
                  <a:lnTo>
                    <a:pt x="0" y="214884"/>
                  </a:lnTo>
                  <a:lnTo>
                    <a:pt x="3377" y="231612"/>
                  </a:lnTo>
                  <a:lnTo>
                    <a:pt x="12587" y="245273"/>
                  </a:lnTo>
                  <a:lnTo>
                    <a:pt x="26247" y="254483"/>
                  </a:lnTo>
                  <a:lnTo>
                    <a:pt x="42976" y="257860"/>
                  </a:lnTo>
                  <a:lnTo>
                    <a:pt x="941908" y="257860"/>
                  </a:lnTo>
                  <a:lnTo>
                    <a:pt x="958637" y="254483"/>
                  </a:lnTo>
                  <a:lnTo>
                    <a:pt x="972297" y="245273"/>
                  </a:lnTo>
                  <a:lnTo>
                    <a:pt x="981507" y="231612"/>
                  </a:lnTo>
                  <a:lnTo>
                    <a:pt x="984884" y="214884"/>
                  </a:lnTo>
                  <a:lnTo>
                    <a:pt x="984884" y="42976"/>
                  </a:lnTo>
                  <a:lnTo>
                    <a:pt x="981507" y="26253"/>
                  </a:lnTo>
                  <a:lnTo>
                    <a:pt x="972297" y="12592"/>
                  </a:lnTo>
                  <a:lnTo>
                    <a:pt x="958637" y="3378"/>
                  </a:lnTo>
                  <a:lnTo>
                    <a:pt x="941908" y="0"/>
                  </a:lnTo>
                  <a:close/>
                </a:path>
              </a:pathLst>
            </a:custGeom>
            <a:solidFill>
              <a:srgbClr val="1BADB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7455852" y="2944558"/>
              <a:ext cx="984884" cy="258444"/>
            </a:xfrm>
            <a:custGeom>
              <a:rect b="b" l="l" r="r" t="t"/>
              <a:pathLst>
                <a:path extrusionOk="0" h="258444" w="984884">
                  <a:moveTo>
                    <a:pt x="0" y="42978"/>
                  </a:moveTo>
                  <a:lnTo>
                    <a:pt x="3377" y="26249"/>
                  </a:lnTo>
                  <a:lnTo>
                    <a:pt x="12587" y="12587"/>
                  </a:lnTo>
                  <a:lnTo>
                    <a:pt x="26249" y="3377"/>
                  </a:lnTo>
                  <a:lnTo>
                    <a:pt x="42978" y="0"/>
                  </a:lnTo>
                  <a:lnTo>
                    <a:pt x="941912" y="0"/>
                  </a:lnTo>
                  <a:lnTo>
                    <a:pt x="958641" y="3377"/>
                  </a:lnTo>
                  <a:lnTo>
                    <a:pt x="972302" y="12587"/>
                  </a:lnTo>
                  <a:lnTo>
                    <a:pt x="981513" y="26249"/>
                  </a:lnTo>
                  <a:lnTo>
                    <a:pt x="984890" y="42978"/>
                  </a:lnTo>
                  <a:lnTo>
                    <a:pt x="984890" y="214885"/>
                  </a:lnTo>
                  <a:lnTo>
                    <a:pt x="981513" y="231614"/>
                  </a:lnTo>
                  <a:lnTo>
                    <a:pt x="972302" y="245275"/>
                  </a:lnTo>
                  <a:lnTo>
                    <a:pt x="958641" y="254485"/>
                  </a:lnTo>
                  <a:lnTo>
                    <a:pt x="941912" y="257863"/>
                  </a:lnTo>
                  <a:lnTo>
                    <a:pt x="42978" y="257863"/>
                  </a:lnTo>
                  <a:lnTo>
                    <a:pt x="26249" y="254485"/>
                  </a:lnTo>
                  <a:lnTo>
                    <a:pt x="12587" y="245275"/>
                  </a:lnTo>
                  <a:lnTo>
                    <a:pt x="3377" y="231614"/>
                  </a:lnTo>
                  <a:lnTo>
                    <a:pt x="0" y="214885"/>
                  </a:lnTo>
                  <a:lnTo>
                    <a:pt x="0" y="42978"/>
                  </a:lnTo>
                  <a:close/>
                </a:path>
              </a:pathLst>
            </a:custGeom>
            <a:noFill/>
            <a:ln cap="flat" cmpd="sng" w="12700">
              <a:solidFill>
                <a:srgbClr val="1BADB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418" name="Google Shape;418;p20"/>
          <p:cNvSpPr txBox="1"/>
          <p:nvPr/>
        </p:nvSpPr>
        <p:spPr>
          <a:xfrm>
            <a:off x="7575232" y="2905251"/>
            <a:ext cx="7461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Vast Content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9" name="Google Shape;419;p20"/>
          <p:cNvSpPr/>
          <p:nvPr/>
        </p:nvSpPr>
        <p:spPr>
          <a:xfrm>
            <a:off x="4571997" y="2092744"/>
            <a:ext cx="0" cy="2016760"/>
          </a:xfrm>
          <a:custGeom>
            <a:rect b="b" l="l" r="r" t="t"/>
            <a:pathLst>
              <a:path extrusionOk="0" h="2016760" w="120000">
                <a:moveTo>
                  <a:pt x="0" y="0"/>
                </a:moveTo>
                <a:lnTo>
                  <a:pt x="0" y="2016511"/>
                </a:lnTo>
              </a:path>
            </a:pathLst>
          </a:custGeom>
          <a:noFill/>
          <a:ln cap="flat" cmpd="sng" w="12700">
            <a:solidFill>
              <a:srgbClr val="1BADB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20" name="Google Shape;420;p20"/>
          <p:cNvSpPr/>
          <p:nvPr/>
        </p:nvSpPr>
        <p:spPr>
          <a:xfrm>
            <a:off x="1688159" y="3091357"/>
            <a:ext cx="5767705" cy="0"/>
          </a:xfrm>
          <a:custGeom>
            <a:rect b="b" l="l" r="r" t="t"/>
            <a:pathLst>
              <a:path extrusionOk="0" h="120000" w="5767705">
                <a:moveTo>
                  <a:pt x="5767693" y="0"/>
                </a:move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rgbClr val="1BADB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421" name="Google Shape;4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9200" y="1604992"/>
            <a:ext cx="1347250" cy="10104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2" name="Google Shape;422;p20"/>
          <p:cNvGrpSpPr/>
          <p:nvPr/>
        </p:nvGrpSpPr>
        <p:grpSpPr>
          <a:xfrm>
            <a:off x="3089907" y="2302661"/>
            <a:ext cx="1076801" cy="575310"/>
            <a:chOff x="5055254" y="3545006"/>
            <a:chExt cx="827100" cy="441900"/>
          </a:xfrm>
        </p:grpSpPr>
        <p:sp>
          <p:nvSpPr>
            <p:cNvPr id="423" name="Google Shape;423;p20"/>
            <p:cNvSpPr/>
            <p:nvPr/>
          </p:nvSpPr>
          <p:spPr>
            <a:xfrm>
              <a:off x="5055254" y="3545006"/>
              <a:ext cx="827100" cy="44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03363D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descr="Airbnb logo and symbol, meaning, history, PNG" id="424" name="Google Shape;424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125333" y="3578907"/>
              <a:ext cx="691274" cy="3513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5" name="Google Shape;425;p20"/>
          <p:cNvGrpSpPr/>
          <p:nvPr/>
        </p:nvGrpSpPr>
        <p:grpSpPr>
          <a:xfrm>
            <a:off x="1096689" y="1672388"/>
            <a:ext cx="1076801" cy="575310"/>
            <a:chOff x="2960104" y="3786131"/>
            <a:chExt cx="827100" cy="441900"/>
          </a:xfrm>
        </p:grpSpPr>
        <p:sp>
          <p:nvSpPr>
            <p:cNvPr id="426" name="Google Shape;426;p20"/>
            <p:cNvSpPr/>
            <p:nvPr/>
          </p:nvSpPr>
          <p:spPr>
            <a:xfrm>
              <a:off x="2960104" y="3786131"/>
              <a:ext cx="827100" cy="44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03363D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descr="zoom logo transparent PNG - StickPNG" id="427" name="Google Shape;427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028013" y="3928588"/>
              <a:ext cx="691274" cy="1569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8" name="Google Shape;428;p20"/>
          <p:cNvGrpSpPr/>
          <p:nvPr/>
        </p:nvGrpSpPr>
        <p:grpSpPr>
          <a:xfrm>
            <a:off x="6268881" y="3211475"/>
            <a:ext cx="969609" cy="517995"/>
            <a:chOff x="5953114" y="3028773"/>
            <a:chExt cx="827100" cy="441900"/>
          </a:xfrm>
        </p:grpSpPr>
        <p:sp>
          <p:nvSpPr>
            <p:cNvPr id="429" name="Google Shape;429;p20"/>
            <p:cNvSpPr/>
            <p:nvPr/>
          </p:nvSpPr>
          <p:spPr>
            <a:xfrm>
              <a:off x="5953114" y="3028773"/>
              <a:ext cx="827100" cy="44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03363D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descr="Peloton Logo | Symbol, History, PNG (3840*2160)" id="430" name="Google Shape;430;p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000238" y="3043513"/>
              <a:ext cx="732876" cy="4122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1" name="Google Shape;431;p20"/>
          <p:cNvGrpSpPr/>
          <p:nvPr/>
        </p:nvGrpSpPr>
        <p:grpSpPr>
          <a:xfrm>
            <a:off x="1688153" y="3511056"/>
            <a:ext cx="969609" cy="517995"/>
            <a:chOff x="567046" y="2512540"/>
            <a:chExt cx="827100" cy="441900"/>
          </a:xfrm>
        </p:grpSpPr>
        <p:sp>
          <p:nvSpPr>
            <p:cNvPr id="432" name="Google Shape;432;p20"/>
            <p:cNvSpPr/>
            <p:nvPr/>
          </p:nvSpPr>
          <p:spPr>
            <a:xfrm>
              <a:off x="567046" y="2512540"/>
              <a:ext cx="827100" cy="44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03363D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descr="Lyft - Wikipedia" id="433" name="Google Shape;433;p2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48187" y="2565594"/>
              <a:ext cx="439882" cy="3117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1"/>
          <p:cNvSpPr txBox="1"/>
          <p:nvPr>
            <p:ph idx="4294967295" type="title"/>
          </p:nvPr>
        </p:nvSpPr>
        <p:spPr>
          <a:xfrm>
            <a:off x="602454" y="35687"/>
            <a:ext cx="7939200" cy="12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46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Market Strategy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None/>
            </a:pPr>
            <a:r>
              <a:rPr b="0" lang="en-US" sz="1600">
                <a:solidFill>
                  <a:srgbClr val="4C4C4C"/>
                </a:solidFill>
                <a:latin typeface="Verdana"/>
                <a:ea typeface="Verdana"/>
                <a:cs typeface="Verdana"/>
                <a:sym typeface="Verdana"/>
              </a:rPr>
              <a:t>Industries are leveraging robust middleware solutions to power great customer experiences.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9" name="Google Shape;439;p21"/>
          <p:cNvSpPr txBox="1"/>
          <p:nvPr/>
        </p:nvSpPr>
        <p:spPr>
          <a:xfrm>
            <a:off x="1028250" y="2897325"/>
            <a:ext cx="12204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0950">
            <a:noAutofit/>
          </a:bodyPr>
          <a:lstStyle/>
          <a:p>
            <a:pPr indent="0" lvl="0" marL="0" marR="1841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eCommerce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12700" lvl="0" marL="12700" marR="5080" rtl="0" algn="ctr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C4C4C"/>
                </a:solidFill>
                <a:latin typeface="Verdana"/>
                <a:ea typeface="Verdana"/>
                <a:cs typeface="Verdana"/>
                <a:sym typeface="Verdana"/>
              </a:rPr>
              <a:t>Powering the  eCommerce Industry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0" name="Google Shape;440;p21"/>
          <p:cNvSpPr txBox="1"/>
          <p:nvPr/>
        </p:nvSpPr>
        <p:spPr>
          <a:xfrm>
            <a:off x="3811423" y="2914400"/>
            <a:ext cx="1571700" cy="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3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Communication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1270" lvl="0" marL="12700" marR="5080" rtl="0" algn="ctr">
              <a:lnSpc>
                <a:spcPct val="108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C4C4C"/>
                </a:solidFill>
                <a:latin typeface="Verdana"/>
                <a:ea typeface="Verdana"/>
                <a:cs typeface="Verdana"/>
                <a:sym typeface="Verdana"/>
              </a:rPr>
              <a:t>Powering the  Communication Industry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1" name="Google Shape;441;p21"/>
          <p:cNvSpPr txBox="1"/>
          <p:nvPr/>
        </p:nvSpPr>
        <p:spPr>
          <a:xfrm>
            <a:off x="6929119" y="2914396"/>
            <a:ext cx="918300" cy="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3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FinTech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1270" lvl="0" marL="12700" marR="5080" rtl="0" algn="ctr">
              <a:lnSpc>
                <a:spcPct val="108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C4C4C"/>
                </a:solidFill>
                <a:latin typeface="Verdana"/>
                <a:ea typeface="Verdana"/>
                <a:cs typeface="Verdana"/>
                <a:sym typeface="Verdana"/>
              </a:rPr>
              <a:t>Powering the  FinTech Industry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2" name="Google Shape;442;p21"/>
          <p:cNvSpPr txBox="1"/>
          <p:nvPr/>
        </p:nvSpPr>
        <p:spPr>
          <a:xfrm>
            <a:off x="672575" y="2316125"/>
            <a:ext cx="20451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Calibri"/>
                <a:ea typeface="Calibri"/>
                <a:cs typeface="Calibri"/>
                <a:sym typeface="Calibri"/>
              </a:rPr>
              <a:t>COMPANY 1 LOGO</a:t>
            </a:r>
            <a:endParaRPr b="1"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21"/>
          <p:cNvSpPr txBox="1"/>
          <p:nvPr/>
        </p:nvSpPr>
        <p:spPr>
          <a:xfrm>
            <a:off x="3477775" y="2316125"/>
            <a:ext cx="20451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Calibri"/>
                <a:ea typeface="Calibri"/>
                <a:cs typeface="Calibri"/>
                <a:sym typeface="Calibri"/>
              </a:rPr>
              <a:t>COMPANY 2 LOGO</a:t>
            </a:r>
            <a:endParaRPr b="1"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21"/>
          <p:cNvSpPr txBox="1"/>
          <p:nvPr/>
        </p:nvSpPr>
        <p:spPr>
          <a:xfrm>
            <a:off x="6460800" y="2375400"/>
            <a:ext cx="20451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Calibri"/>
                <a:ea typeface="Calibri"/>
                <a:cs typeface="Calibri"/>
                <a:sym typeface="Calibri"/>
              </a:rPr>
              <a:t>COMPANY 3 LOGO</a:t>
            </a:r>
            <a:endParaRPr b="1" sz="1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2"/>
          <p:cNvSpPr txBox="1"/>
          <p:nvPr>
            <p:ph idx="4294967295" type="title"/>
          </p:nvPr>
        </p:nvSpPr>
        <p:spPr>
          <a:xfrm>
            <a:off x="602454" y="35687"/>
            <a:ext cx="7939200" cy="12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46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Exit Strategy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None/>
            </a:pPr>
            <a:r>
              <a:rPr b="0" lang="en-US" sz="1600">
                <a:solidFill>
                  <a:srgbClr val="4C4C4C"/>
                </a:solidFill>
                <a:latin typeface="Verdana"/>
                <a:ea typeface="Verdana"/>
                <a:cs typeface="Verdana"/>
                <a:sym typeface="Verdana"/>
              </a:rPr>
              <a:t>There are several ideal acquirers for </a:t>
            </a:r>
            <a:r>
              <a:rPr b="0" lang="en-US" sz="1600">
                <a:solidFill>
                  <a:srgbClr val="4C4C4C"/>
                </a:solidFill>
              </a:rPr>
              <a:t>NAME</a:t>
            </a:r>
            <a:r>
              <a:rPr b="0" lang="en-US" sz="1600">
                <a:solidFill>
                  <a:srgbClr val="4C4C4C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0" name="Google Shape;450;p22"/>
          <p:cNvSpPr txBox="1"/>
          <p:nvPr/>
        </p:nvSpPr>
        <p:spPr>
          <a:xfrm>
            <a:off x="1739774" y="2207259"/>
            <a:ext cx="15150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-66040" lvl="0" marL="78105" marR="508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C4C4C"/>
                </a:solidFill>
                <a:latin typeface="Verdana"/>
                <a:ea typeface="Verdana"/>
                <a:cs typeface="Verdana"/>
                <a:sym typeface="Verdana"/>
              </a:rPr>
              <a:t>Existing partner and adds to  core through acquisitions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51" name="Google Shape;451;p22"/>
          <p:cNvGrpSpPr/>
          <p:nvPr/>
        </p:nvGrpSpPr>
        <p:grpSpPr>
          <a:xfrm>
            <a:off x="1688142" y="1451127"/>
            <a:ext cx="1629410" cy="537844"/>
            <a:chOff x="392742" y="1451127"/>
            <a:chExt cx="1629410" cy="537844"/>
          </a:xfrm>
        </p:grpSpPr>
        <p:sp>
          <p:nvSpPr>
            <p:cNvPr id="452" name="Google Shape;452;p22"/>
            <p:cNvSpPr/>
            <p:nvPr/>
          </p:nvSpPr>
          <p:spPr>
            <a:xfrm>
              <a:off x="392742" y="1451127"/>
              <a:ext cx="1629410" cy="537844"/>
            </a:xfrm>
            <a:custGeom>
              <a:rect b="b" l="l" r="r" t="t"/>
              <a:pathLst>
                <a:path extrusionOk="0" h="537844" w="1629410">
                  <a:moveTo>
                    <a:pt x="0" y="53988"/>
                  </a:moveTo>
                  <a:lnTo>
                    <a:pt x="4242" y="32973"/>
                  </a:lnTo>
                  <a:lnTo>
                    <a:pt x="15812" y="15812"/>
                  </a:lnTo>
                  <a:lnTo>
                    <a:pt x="32973" y="4242"/>
                  </a:lnTo>
                  <a:lnTo>
                    <a:pt x="53988" y="0"/>
                  </a:lnTo>
                  <a:lnTo>
                    <a:pt x="1575020" y="0"/>
                  </a:lnTo>
                  <a:lnTo>
                    <a:pt x="1596031" y="4242"/>
                  </a:lnTo>
                  <a:lnTo>
                    <a:pt x="1613189" y="15812"/>
                  </a:lnTo>
                  <a:lnTo>
                    <a:pt x="1624758" y="32973"/>
                  </a:lnTo>
                  <a:lnTo>
                    <a:pt x="1629000" y="53988"/>
                  </a:lnTo>
                  <a:lnTo>
                    <a:pt x="1629000" y="483311"/>
                  </a:lnTo>
                  <a:lnTo>
                    <a:pt x="1624758" y="504325"/>
                  </a:lnTo>
                  <a:lnTo>
                    <a:pt x="1613189" y="521486"/>
                  </a:lnTo>
                  <a:lnTo>
                    <a:pt x="1596031" y="533056"/>
                  </a:lnTo>
                  <a:lnTo>
                    <a:pt x="1575020" y="537299"/>
                  </a:lnTo>
                  <a:lnTo>
                    <a:pt x="53988" y="537299"/>
                  </a:lnTo>
                  <a:lnTo>
                    <a:pt x="32973" y="533056"/>
                  </a:lnTo>
                  <a:lnTo>
                    <a:pt x="15812" y="521486"/>
                  </a:lnTo>
                  <a:lnTo>
                    <a:pt x="4242" y="504325"/>
                  </a:lnTo>
                  <a:lnTo>
                    <a:pt x="0" y="483311"/>
                  </a:lnTo>
                  <a:lnTo>
                    <a:pt x="0" y="53988"/>
                  </a:lnTo>
                  <a:close/>
                </a:path>
              </a:pathLst>
            </a:custGeom>
            <a:noFill/>
            <a:ln cap="flat" cmpd="sng" w="12700">
              <a:solidFill>
                <a:srgbClr val="1BADB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53" name="Google Shape;453;p22"/>
            <p:cNvSpPr/>
            <p:nvPr/>
          </p:nvSpPr>
          <p:spPr>
            <a:xfrm>
              <a:off x="760044" y="1564309"/>
              <a:ext cx="870900" cy="3369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454" name="Google Shape;454;p22"/>
          <p:cNvSpPr txBox="1"/>
          <p:nvPr/>
        </p:nvSpPr>
        <p:spPr>
          <a:xfrm>
            <a:off x="3729266" y="2207259"/>
            <a:ext cx="1640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220978" lvl="0" marL="12700" marR="508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C4C4C"/>
                </a:solidFill>
                <a:latin typeface="Verdana"/>
                <a:ea typeface="Verdana"/>
                <a:cs typeface="Verdana"/>
                <a:sym typeface="Verdana"/>
              </a:rPr>
              <a:t>Could expand into the  experience business overnight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55" name="Google Shape;455;p22"/>
          <p:cNvGrpSpPr/>
          <p:nvPr/>
        </p:nvGrpSpPr>
        <p:grpSpPr>
          <a:xfrm>
            <a:off x="3621481" y="1451127"/>
            <a:ext cx="1866900" cy="537844"/>
            <a:chOff x="2326081" y="1451127"/>
            <a:chExt cx="1866900" cy="537844"/>
          </a:xfrm>
        </p:grpSpPr>
        <p:sp>
          <p:nvSpPr>
            <p:cNvPr id="456" name="Google Shape;456;p22"/>
            <p:cNvSpPr/>
            <p:nvPr/>
          </p:nvSpPr>
          <p:spPr>
            <a:xfrm>
              <a:off x="2326081" y="1451127"/>
              <a:ext cx="1866900" cy="537844"/>
            </a:xfrm>
            <a:custGeom>
              <a:rect b="b" l="l" r="r" t="t"/>
              <a:pathLst>
                <a:path extrusionOk="0" h="537844" w="1866900">
                  <a:moveTo>
                    <a:pt x="0" y="53986"/>
                  </a:moveTo>
                  <a:lnTo>
                    <a:pt x="4242" y="32972"/>
                  </a:lnTo>
                  <a:lnTo>
                    <a:pt x="15812" y="15812"/>
                  </a:lnTo>
                  <a:lnTo>
                    <a:pt x="32972" y="4242"/>
                  </a:lnTo>
                  <a:lnTo>
                    <a:pt x="53986" y="0"/>
                  </a:lnTo>
                  <a:lnTo>
                    <a:pt x="1812741" y="0"/>
                  </a:lnTo>
                  <a:lnTo>
                    <a:pt x="1833751" y="4242"/>
                  </a:lnTo>
                  <a:lnTo>
                    <a:pt x="1850909" y="15812"/>
                  </a:lnTo>
                  <a:lnTo>
                    <a:pt x="1862478" y="32972"/>
                  </a:lnTo>
                  <a:lnTo>
                    <a:pt x="1866721" y="53986"/>
                  </a:lnTo>
                  <a:lnTo>
                    <a:pt x="1866721" y="483312"/>
                  </a:lnTo>
                  <a:lnTo>
                    <a:pt x="1862478" y="504326"/>
                  </a:lnTo>
                  <a:lnTo>
                    <a:pt x="1850909" y="521486"/>
                  </a:lnTo>
                  <a:lnTo>
                    <a:pt x="1833751" y="533056"/>
                  </a:lnTo>
                  <a:lnTo>
                    <a:pt x="1812741" y="537299"/>
                  </a:lnTo>
                  <a:lnTo>
                    <a:pt x="53986" y="537299"/>
                  </a:lnTo>
                  <a:lnTo>
                    <a:pt x="32972" y="533056"/>
                  </a:lnTo>
                  <a:lnTo>
                    <a:pt x="15812" y="521486"/>
                  </a:lnTo>
                  <a:lnTo>
                    <a:pt x="4242" y="504326"/>
                  </a:lnTo>
                  <a:lnTo>
                    <a:pt x="0" y="483312"/>
                  </a:lnTo>
                  <a:lnTo>
                    <a:pt x="0" y="53986"/>
                  </a:lnTo>
                  <a:close/>
                </a:path>
              </a:pathLst>
            </a:custGeom>
            <a:noFill/>
            <a:ln cap="flat" cmpd="sng" w="12700">
              <a:solidFill>
                <a:srgbClr val="1BADB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57" name="Google Shape;457;p22"/>
            <p:cNvSpPr/>
            <p:nvPr/>
          </p:nvSpPr>
          <p:spPr>
            <a:xfrm>
              <a:off x="2699600" y="1505038"/>
              <a:ext cx="1069500" cy="4554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458" name="Google Shape;458;p22"/>
          <p:cNvSpPr txBox="1"/>
          <p:nvPr/>
        </p:nvSpPr>
        <p:spPr>
          <a:xfrm>
            <a:off x="5969330" y="2207259"/>
            <a:ext cx="15717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-75565" lvl="0" marL="87630" marR="508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C4C4C"/>
                </a:solidFill>
                <a:latin typeface="Verdana"/>
                <a:ea typeface="Verdana"/>
                <a:cs typeface="Verdana"/>
                <a:sym typeface="Verdana"/>
              </a:rPr>
              <a:t>History of acquiring industry-  leading booking platforms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9" name="Google Shape;459;p22"/>
          <p:cNvSpPr/>
          <p:nvPr/>
        </p:nvSpPr>
        <p:spPr>
          <a:xfrm>
            <a:off x="6170027" y="1637431"/>
            <a:ext cx="1170300" cy="1317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60" name="Google Shape;460;p22"/>
          <p:cNvSpPr/>
          <p:nvPr/>
        </p:nvSpPr>
        <p:spPr>
          <a:xfrm>
            <a:off x="5802248" y="1434350"/>
            <a:ext cx="1866900" cy="537844"/>
          </a:xfrm>
          <a:custGeom>
            <a:rect b="b" l="l" r="r" t="t"/>
            <a:pathLst>
              <a:path extrusionOk="0" h="537844" w="1866900">
                <a:moveTo>
                  <a:pt x="0" y="53986"/>
                </a:moveTo>
                <a:lnTo>
                  <a:pt x="4242" y="32972"/>
                </a:lnTo>
                <a:lnTo>
                  <a:pt x="15812" y="15812"/>
                </a:lnTo>
                <a:lnTo>
                  <a:pt x="32972" y="4242"/>
                </a:lnTo>
                <a:lnTo>
                  <a:pt x="53986" y="0"/>
                </a:lnTo>
                <a:lnTo>
                  <a:pt x="1812741" y="0"/>
                </a:lnTo>
                <a:lnTo>
                  <a:pt x="1833751" y="4242"/>
                </a:lnTo>
                <a:lnTo>
                  <a:pt x="1850909" y="15812"/>
                </a:lnTo>
                <a:lnTo>
                  <a:pt x="1862478" y="32972"/>
                </a:lnTo>
                <a:lnTo>
                  <a:pt x="1866721" y="53986"/>
                </a:lnTo>
                <a:lnTo>
                  <a:pt x="1866721" y="483312"/>
                </a:lnTo>
                <a:lnTo>
                  <a:pt x="1862478" y="504326"/>
                </a:lnTo>
                <a:lnTo>
                  <a:pt x="1850909" y="521486"/>
                </a:lnTo>
                <a:lnTo>
                  <a:pt x="1833751" y="533056"/>
                </a:lnTo>
                <a:lnTo>
                  <a:pt x="1812741" y="537299"/>
                </a:lnTo>
                <a:lnTo>
                  <a:pt x="53986" y="537299"/>
                </a:lnTo>
                <a:lnTo>
                  <a:pt x="32972" y="533056"/>
                </a:lnTo>
                <a:lnTo>
                  <a:pt x="15812" y="521486"/>
                </a:lnTo>
                <a:lnTo>
                  <a:pt x="4242" y="504326"/>
                </a:lnTo>
                <a:lnTo>
                  <a:pt x="0" y="483312"/>
                </a:lnTo>
                <a:lnTo>
                  <a:pt x="0" y="53986"/>
                </a:lnTo>
                <a:close/>
              </a:path>
            </a:pathLst>
          </a:custGeom>
          <a:noFill/>
          <a:ln cap="flat" cmpd="sng" w="12700">
            <a:solidFill>
              <a:srgbClr val="1BADB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61" name="Google Shape;461;p22"/>
          <p:cNvSpPr/>
          <p:nvPr/>
        </p:nvSpPr>
        <p:spPr>
          <a:xfrm>
            <a:off x="392742" y="3158413"/>
            <a:ext cx="8343265" cy="0"/>
          </a:xfrm>
          <a:custGeom>
            <a:rect b="b" l="l" r="r" t="t"/>
            <a:pathLst>
              <a:path extrusionOk="0" h="120000" w="8343265">
                <a:moveTo>
                  <a:pt x="0" y="0"/>
                </a:moveTo>
                <a:lnTo>
                  <a:pt x="8342654" y="0"/>
                </a:lnTo>
              </a:path>
            </a:pathLst>
          </a:custGeom>
          <a:noFill/>
          <a:ln cap="flat" cmpd="sng" w="9525">
            <a:solidFill>
              <a:srgbClr val="16ACB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462" name="Google Shape;462;p22"/>
          <p:cNvPicPr preferRelativeResize="0"/>
          <p:nvPr/>
        </p:nvPicPr>
        <p:blipFill rotWithShape="1">
          <a:blip r:embed="rId6">
            <a:alphaModFix/>
          </a:blip>
          <a:srcRect b="46578" l="31902" r="27032" t="0"/>
          <a:stretch/>
        </p:blipFill>
        <p:spPr>
          <a:xfrm>
            <a:off x="4428615" y="4839925"/>
            <a:ext cx="311150" cy="303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3" name="Google Shape;463;p22"/>
          <p:cNvGrpSpPr/>
          <p:nvPr/>
        </p:nvGrpSpPr>
        <p:grpSpPr>
          <a:xfrm>
            <a:off x="4544589" y="3829812"/>
            <a:ext cx="1492833" cy="797585"/>
            <a:chOff x="1464905" y="1480075"/>
            <a:chExt cx="827100" cy="441900"/>
          </a:xfrm>
        </p:grpSpPr>
        <p:sp>
          <p:nvSpPr>
            <p:cNvPr id="464" name="Google Shape;464;p22"/>
            <p:cNvSpPr/>
            <p:nvPr/>
          </p:nvSpPr>
          <p:spPr>
            <a:xfrm>
              <a:off x="1464905" y="1480075"/>
              <a:ext cx="827100" cy="44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03363D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descr="box-logo.png" id="465" name="Google Shape;465;p2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690387" y="1599849"/>
              <a:ext cx="350147" cy="2021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6" name="Google Shape;466;p22"/>
          <p:cNvGrpSpPr/>
          <p:nvPr/>
        </p:nvGrpSpPr>
        <p:grpSpPr>
          <a:xfrm>
            <a:off x="2677560" y="3829881"/>
            <a:ext cx="1492833" cy="797585"/>
            <a:chOff x="1463816" y="3028773"/>
            <a:chExt cx="827100" cy="441900"/>
          </a:xfrm>
        </p:grpSpPr>
        <p:sp>
          <p:nvSpPr>
            <p:cNvPr id="467" name="Google Shape;467;p22"/>
            <p:cNvSpPr/>
            <p:nvPr/>
          </p:nvSpPr>
          <p:spPr>
            <a:xfrm>
              <a:off x="1463816" y="3028773"/>
              <a:ext cx="827100" cy="44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03363D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id="468" name="Google Shape;468;p2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496381" y="3093781"/>
              <a:ext cx="761975" cy="3117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9" name="Google Shape;469;p22"/>
          <p:cNvGrpSpPr/>
          <p:nvPr/>
        </p:nvGrpSpPr>
        <p:grpSpPr>
          <a:xfrm>
            <a:off x="6411588" y="3829783"/>
            <a:ext cx="1492547" cy="797594"/>
            <a:chOff x="7150400" y="3224689"/>
            <a:chExt cx="1426500" cy="762300"/>
          </a:xfrm>
        </p:grpSpPr>
        <p:sp>
          <p:nvSpPr>
            <p:cNvPr id="470" name="Google Shape;470;p22"/>
            <p:cNvSpPr/>
            <p:nvPr/>
          </p:nvSpPr>
          <p:spPr>
            <a:xfrm>
              <a:off x="7150400" y="3224689"/>
              <a:ext cx="1426500" cy="762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03363D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id="471" name="Google Shape;471;p2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204701" y="3467627"/>
              <a:ext cx="1314277" cy="2760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2" name="Google Shape;472;p22"/>
          <p:cNvGrpSpPr/>
          <p:nvPr/>
        </p:nvGrpSpPr>
        <p:grpSpPr>
          <a:xfrm>
            <a:off x="906593" y="3829924"/>
            <a:ext cx="1492833" cy="797585"/>
            <a:chOff x="3260625" y="1480075"/>
            <a:chExt cx="827100" cy="441900"/>
          </a:xfrm>
        </p:grpSpPr>
        <p:sp>
          <p:nvSpPr>
            <p:cNvPr id="473" name="Google Shape;473;p22"/>
            <p:cNvSpPr/>
            <p:nvPr/>
          </p:nvSpPr>
          <p:spPr>
            <a:xfrm>
              <a:off x="3260625" y="1480075"/>
              <a:ext cx="827100" cy="44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03363D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id="474" name="Google Shape;474;p22"/>
            <p:cNvPicPr preferRelativeResize="0"/>
            <p:nvPr/>
          </p:nvPicPr>
          <p:blipFill rotWithShape="1">
            <a:blip r:embed="rId10">
              <a:alphaModFix/>
            </a:blip>
            <a:srcRect b="28443" l="12092" r="11948" t="27769"/>
            <a:stretch/>
          </p:blipFill>
          <p:spPr>
            <a:xfrm>
              <a:off x="3331275" y="1606187"/>
              <a:ext cx="685801" cy="1920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3"/>
          <p:cNvSpPr txBox="1"/>
          <p:nvPr>
            <p:ph idx="4294967295" type="title"/>
          </p:nvPr>
        </p:nvSpPr>
        <p:spPr>
          <a:xfrm>
            <a:off x="3312327" y="197600"/>
            <a:ext cx="24804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Ask</a:t>
            </a:r>
            <a:endParaRPr/>
          </a:p>
        </p:txBody>
      </p:sp>
      <p:sp>
        <p:nvSpPr>
          <p:cNvPr id="480" name="Google Shape;480;p23"/>
          <p:cNvSpPr/>
          <p:nvPr/>
        </p:nvSpPr>
        <p:spPr>
          <a:xfrm>
            <a:off x="0" y="875982"/>
            <a:ext cx="9144000" cy="1016635"/>
          </a:xfrm>
          <a:custGeom>
            <a:rect b="b" l="l" r="r" t="t"/>
            <a:pathLst>
              <a:path extrusionOk="0" h="1016635" w="9144000">
                <a:moveTo>
                  <a:pt x="9144000" y="0"/>
                </a:moveTo>
                <a:lnTo>
                  <a:pt x="0" y="0"/>
                </a:lnTo>
                <a:lnTo>
                  <a:pt x="0" y="1016609"/>
                </a:lnTo>
                <a:lnTo>
                  <a:pt x="9144000" y="1016609"/>
                </a:lnTo>
                <a:lnTo>
                  <a:pt x="9144000" y="0"/>
                </a:lnTo>
                <a:close/>
              </a:path>
            </a:pathLst>
          </a:custGeom>
          <a:solidFill>
            <a:srgbClr val="1BADB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81" name="Google Shape;481;p23"/>
          <p:cNvSpPr txBox="1"/>
          <p:nvPr/>
        </p:nvSpPr>
        <p:spPr>
          <a:xfrm>
            <a:off x="2125662" y="1043939"/>
            <a:ext cx="48927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3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We are raising $2.5M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to launch new partners, scale the business and reach profitability.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2" name="Google Shape;482;p23"/>
          <p:cNvSpPr txBox="1"/>
          <p:nvPr/>
        </p:nvSpPr>
        <p:spPr>
          <a:xfrm>
            <a:off x="6194524" y="2369825"/>
            <a:ext cx="11583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Milestones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3" name="Google Shape;483;p23"/>
          <p:cNvSpPr/>
          <p:nvPr/>
        </p:nvSpPr>
        <p:spPr>
          <a:xfrm>
            <a:off x="5181600" y="2678099"/>
            <a:ext cx="3471545" cy="266700"/>
          </a:xfrm>
          <a:custGeom>
            <a:rect b="b" l="l" r="r" t="t"/>
            <a:pathLst>
              <a:path extrusionOk="0" h="266700" w="3471545">
                <a:moveTo>
                  <a:pt x="0" y="0"/>
                </a:moveTo>
                <a:lnTo>
                  <a:pt x="3338211" y="0"/>
                </a:lnTo>
                <a:lnTo>
                  <a:pt x="3471411" y="133197"/>
                </a:lnTo>
                <a:lnTo>
                  <a:pt x="3338211" y="266390"/>
                </a:lnTo>
                <a:lnTo>
                  <a:pt x="0" y="266390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2700">
            <a:solidFill>
              <a:srgbClr val="1BADB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84" name="Google Shape;484;p23"/>
          <p:cNvSpPr txBox="1"/>
          <p:nvPr/>
        </p:nvSpPr>
        <p:spPr>
          <a:xfrm>
            <a:off x="5260358" y="2710175"/>
            <a:ext cx="11121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Grow Team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5" name="Google Shape;485;p23"/>
          <p:cNvSpPr/>
          <p:nvPr/>
        </p:nvSpPr>
        <p:spPr>
          <a:xfrm>
            <a:off x="5181600" y="3045917"/>
            <a:ext cx="3471545" cy="266700"/>
          </a:xfrm>
          <a:custGeom>
            <a:rect b="b" l="l" r="r" t="t"/>
            <a:pathLst>
              <a:path extrusionOk="0" h="266700" w="3471545">
                <a:moveTo>
                  <a:pt x="0" y="0"/>
                </a:moveTo>
                <a:lnTo>
                  <a:pt x="3338211" y="0"/>
                </a:lnTo>
                <a:lnTo>
                  <a:pt x="3471411" y="133197"/>
                </a:lnTo>
                <a:lnTo>
                  <a:pt x="3338211" y="266390"/>
                </a:lnTo>
                <a:lnTo>
                  <a:pt x="0" y="266390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2700">
            <a:solidFill>
              <a:srgbClr val="1BADB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86" name="Google Shape;486;p23"/>
          <p:cNvSpPr txBox="1"/>
          <p:nvPr/>
        </p:nvSpPr>
        <p:spPr>
          <a:xfrm>
            <a:off x="5260358" y="3078987"/>
            <a:ext cx="16449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Enhance Product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7" name="Google Shape;487;p23"/>
          <p:cNvSpPr/>
          <p:nvPr/>
        </p:nvSpPr>
        <p:spPr>
          <a:xfrm>
            <a:off x="5181600" y="3413734"/>
            <a:ext cx="3471545" cy="266700"/>
          </a:xfrm>
          <a:custGeom>
            <a:rect b="b" l="l" r="r" t="t"/>
            <a:pathLst>
              <a:path extrusionOk="0" h="266700" w="3471545">
                <a:moveTo>
                  <a:pt x="0" y="0"/>
                </a:moveTo>
                <a:lnTo>
                  <a:pt x="3338211" y="0"/>
                </a:lnTo>
                <a:lnTo>
                  <a:pt x="3471411" y="133197"/>
                </a:lnTo>
                <a:lnTo>
                  <a:pt x="3338211" y="266390"/>
                </a:lnTo>
                <a:lnTo>
                  <a:pt x="0" y="266390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2700">
            <a:solidFill>
              <a:srgbClr val="1BADB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88" name="Google Shape;488;p23"/>
          <p:cNvSpPr txBox="1"/>
          <p:nvPr/>
        </p:nvSpPr>
        <p:spPr>
          <a:xfrm>
            <a:off x="5260358" y="3444750"/>
            <a:ext cx="14361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Expand Supply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9" name="Google Shape;489;p23"/>
          <p:cNvSpPr/>
          <p:nvPr/>
        </p:nvSpPr>
        <p:spPr>
          <a:xfrm>
            <a:off x="5181600" y="3781552"/>
            <a:ext cx="3471545" cy="266700"/>
          </a:xfrm>
          <a:custGeom>
            <a:rect b="b" l="l" r="r" t="t"/>
            <a:pathLst>
              <a:path extrusionOk="0" h="266700" w="3471545">
                <a:moveTo>
                  <a:pt x="0" y="0"/>
                </a:moveTo>
                <a:lnTo>
                  <a:pt x="3338211" y="0"/>
                </a:lnTo>
                <a:lnTo>
                  <a:pt x="3471411" y="133197"/>
                </a:lnTo>
                <a:lnTo>
                  <a:pt x="3338211" y="266390"/>
                </a:lnTo>
                <a:lnTo>
                  <a:pt x="0" y="266390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2700">
            <a:solidFill>
              <a:srgbClr val="1BADB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90" name="Google Shape;490;p23"/>
          <p:cNvSpPr txBox="1"/>
          <p:nvPr/>
        </p:nvSpPr>
        <p:spPr>
          <a:xfrm>
            <a:off x="5260358" y="3813562"/>
            <a:ext cx="20367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Launch New Partners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1" name="Google Shape;491;p23"/>
          <p:cNvSpPr/>
          <p:nvPr/>
        </p:nvSpPr>
        <p:spPr>
          <a:xfrm>
            <a:off x="5181600" y="4149366"/>
            <a:ext cx="3471545" cy="266700"/>
          </a:xfrm>
          <a:custGeom>
            <a:rect b="b" l="l" r="r" t="t"/>
            <a:pathLst>
              <a:path extrusionOk="0" h="266700" w="3471545">
                <a:moveTo>
                  <a:pt x="0" y="0"/>
                </a:moveTo>
                <a:lnTo>
                  <a:pt x="3338211" y="0"/>
                </a:lnTo>
                <a:lnTo>
                  <a:pt x="3471411" y="133197"/>
                </a:lnTo>
                <a:lnTo>
                  <a:pt x="3338211" y="266390"/>
                </a:lnTo>
                <a:lnTo>
                  <a:pt x="0" y="266390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2700">
            <a:solidFill>
              <a:srgbClr val="1BADB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92" name="Google Shape;492;p23"/>
          <p:cNvSpPr txBox="1"/>
          <p:nvPr/>
        </p:nvSpPr>
        <p:spPr>
          <a:xfrm>
            <a:off x="5260358" y="4182373"/>
            <a:ext cx="17655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Reach Profitability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3" name="Google Shape;493;p23"/>
          <p:cNvSpPr txBox="1"/>
          <p:nvPr/>
        </p:nvSpPr>
        <p:spPr>
          <a:xfrm>
            <a:off x="3334401" y="2779775"/>
            <a:ext cx="11121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5080" rtl="0" algn="l">
              <a:lnSpc>
                <a:spcPct val="10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Verdana"/>
                <a:ea typeface="Verdana"/>
                <a:cs typeface="Verdana"/>
                <a:sym typeface="Verdana"/>
              </a:rPr>
              <a:t>Partner  Integrations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94" name="Google Shape;494;p23"/>
          <p:cNvGrpSpPr/>
          <p:nvPr/>
        </p:nvGrpSpPr>
        <p:grpSpPr>
          <a:xfrm>
            <a:off x="1395171" y="2475941"/>
            <a:ext cx="1936292" cy="1936287"/>
            <a:chOff x="1395171" y="2475941"/>
            <a:chExt cx="1936292" cy="1936287"/>
          </a:xfrm>
        </p:grpSpPr>
        <p:sp>
          <p:nvSpPr>
            <p:cNvPr id="495" name="Google Shape;495;p23"/>
            <p:cNvSpPr/>
            <p:nvPr/>
          </p:nvSpPr>
          <p:spPr>
            <a:xfrm>
              <a:off x="2363088" y="2475941"/>
              <a:ext cx="968375" cy="1936114"/>
            </a:xfrm>
            <a:custGeom>
              <a:rect b="b" l="l" r="r" t="t"/>
              <a:pathLst>
                <a:path extrusionOk="0" h="1936114" w="968375">
                  <a:moveTo>
                    <a:pt x="0" y="0"/>
                  </a:moveTo>
                  <a:lnTo>
                    <a:pt x="0" y="387159"/>
                  </a:lnTo>
                  <a:lnTo>
                    <a:pt x="47628" y="389084"/>
                  </a:lnTo>
                  <a:lnTo>
                    <a:pt x="94197" y="394760"/>
                  </a:lnTo>
                  <a:lnTo>
                    <a:pt x="139556" y="404037"/>
                  </a:lnTo>
                  <a:lnTo>
                    <a:pt x="183556" y="416766"/>
                  </a:lnTo>
                  <a:lnTo>
                    <a:pt x="226047" y="432797"/>
                  </a:lnTo>
                  <a:lnTo>
                    <a:pt x="266881" y="451980"/>
                  </a:lnTo>
                  <a:lnTo>
                    <a:pt x="305907" y="474168"/>
                  </a:lnTo>
                  <a:lnTo>
                    <a:pt x="342975" y="499209"/>
                  </a:lnTo>
                  <a:lnTo>
                    <a:pt x="377938" y="526954"/>
                  </a:lnTo>
                  <a:lnTo>
                    <a:pt x="410644" y="557255"/>
                  </a:lnTo>
                  <a:lnTo>
                    <a:pt x="440946" y="589961"/>
                  </a:lnTo>
                  <a:lnTo>
                    <a:pt x="468692" y="624923"/>
                  </a:lnTo>
                  <a:lnTo>
                    <a:pt x="493733" y="661992"/>
                  </a:lnTo>
                  <a:lnTo>
                    <a:pt x="515921" y="701018"/>
                  </a:lnTo>
                  <a:lnTo>
                    <a:pt x="535106" y="741852"/>
                  </a:lnTo>
                  <a:lnTo>
                    <a:pt x="551137" y="784343"/>
                  </a:lnTo>
                  <a:lnTo>
                    <a:pt x="563866" y="828344"/>
                  </a:lnTo>
                  <a:lnTo>
                    <a:pt x="573144" y="873704"/>
                  </a:lnTo>
                  <a:lnTo>
                    <a:pt x="578820" y="920274"/>
                  </a:lnTo>
                  <a:lnTo>
                    <a:pt x="580745" y="967905"/>
                  </a:lnTo>
                  <a:lnTo>
                    <a:pt x="578820" y="1015535"/>
                  </a:lnTo>
                  <a:lnTo>
                    <a:pt x="573144" y="1062105"/>
                  </a:lnTo>
                  <a:lnTo>
                    <a:pt x="563866" y="1107465"/>
                  </a:lnTo>
                  <a:lnTo>
                    <a:pt x="551137" y="1151466"/>
                  </a:lnTo>
                  <a:lnTo>
                    <a:pt x="535106" y="1193959"/>
                  </a:lnTo>
                  <a:lnTo>
                    <a:pt x="515921" y="1234793"/>
                  </a:lnTo>
                  <a:lnTo>
                    <a:pt x="493733" y="1273819"/>
                  </a:lnTo>
                  <a:lnTo>
                    <a:pt x="468692" y="1310888"/>
                  </a:lnTo>
                  <a:lnTo>
                    <a:pt x="440946" y="1345851"/>
                  </a:lnTo>
                  <a:lnTo>
                    <a:pt x="410644" y="1378558"/>
                  </a:lnTo>
                  <a:lnTo>
                    <a:pt x="377938" y="1408859"/>
                  </a:lnTo>
                  <a:lnTo>
                    <a:pt x="342975" y="1436605"/>
                  </a:lnTo>
                  <a:lnTo>
                    <a:pt x="305907" y="1461646"/>
                  </a:lnTo>
                  <a:lnTo>
                    <a:pt x="266881" y="1483834"/>
                  </a:lnTo>
                  <a:lnTo>
                    <a:pt x="226047" y="1503018"/>
                  </a:lnTo>
                  <a:lnTo>
                    <a:pt x="183556" y="1519049"/>
                  </a:lnTo>
                  <a:lnTo>
                    <a:pt x="139556" y="1531778"/>
                  </a:lnTo>
                  <a:lnTo>
                    <a:pt x="94197" y="1541055"/>
                  </a:lnTo>
                  <a:lnTo>
                    <a:pt x="47628" y="1546731"/>
                  </a:lnTo>
                  <a:lnTo>
                    <a:pt x="0" y="1548657"/>
                  </a:lnTo>
                  <a:lnTo>
                    <a:pt x="0" y="1935821"/>
                  </a:lnTo>
                  <a:lnTo>
                    <a:pt x="48307" y="1934637"/>
                  </a:lnTo>
                  <a:lnTo>
                    <a:pt x="96002" y="1931120"/>
                  </a:lnTo>
                  <a:lnTo>
                    <a:pt x="143029" y="1925326"/>
                  </a:lnTo>
                  <a:lnTo>
                    <a:pt x="189331" y="1917312"/>
                  </a:lnTo>
                  <a:lnTo>
                    <a:pt x="234854" y="1907131"/>
                  </a:lnTo>
                  <a:lnTo>
                    <a:pt x="279542" y="1894841"/>
                  </a:lnTo>
                  <a:lnTo>
                    <a:pt x="323340" y="1880495"/>
                  </a:lnTo>
                  <a:lnTo>
                    <a:pt x="366192" y="1864150"/>
                  </a:lnTo>
                  <a:lnTo>
                    <a:pt x="408042" y="1845861"/>
                  </a:lnTo>
                  <a:lnTo>
                    <a:pt x="448836" y="1825683"/>
                  </a:lnTo>
                  <a:lnTo>
                    <a:pt x="488518" y="1803673"/>
                  </a:lnTo>
                  <a:lnTo>
                    <a:pt x="527032" y="1779884"/>
                  </a:lnTo>
                  <a:lnTo>
                    <a:pt x="564324" y="1754374"/>
                  </a:lnTo>
                  <a:lnTo>
                    <a:pt x="600336" y="1727197"/>
                  </a:lnTo>
                  <a:lnTo>
                    <a:pt x="635015" y="1698408"/>
                  </a:lnTo>
                  <a:lnTo>
                    <a:pt x="668304" y="1668064"/>
                  </a:lnTo>
                  <a:lnTo>
                    <a:pt x="700149" y="1636219"/>
                  </a:lnTo>
                  <a:lnTo>
                    <a:pt x="730493" y="1602930"/>
                  </a:lnTo>
                  <a:lnTo>
                    <a:pt x="759281" y="1568251"/>
                  </a:lnTo>
                  <a:lnTo>
                    <a:pt x="786458" y="1532238"/>
                  </a:lnTo>
                  <a:lnTo>
                    <a:pt x="811968" y="1494946"/>
                  </a:lnTo>
                  <a:lnTo>
                    <a:pt x="835756" y="1456431"/>
                  </a:lnTo>
                  <a:lnTo>
                    <a:pt x="857767" y="1416749"/>
                  </a:lnTo>
                  <a:lnTo>
                    <a:pt x="877944" y="1375954"/>
                  </a:lnTo>
                  <a:lnTo>
                    <a:pt x="896233" y="1334103"/>
                  </a:lnTo>
                  <a:lnTo>
                    <a:pt x="912579" y="1291251"/>
                  </a:lnTo>
                  <a:lnTo>
                    <a:pt x="926924" y="1247452"/>
                  </a:lnTo>
                  <a:lnTo>
                    <a:pt x="939215" y="1202763"/>
                  </a:lnTo>
                  <a:lnTo>
                    <a:pt x="949395" y="1157240"/>
                  </a:lnTo>
                  <a:lnTo>
                    <a:pt x="957410" y="1110937"/>
                  </a:lnTo>
                  <a:lnTo>
                    <a:pt x="963203" y="1063909"/>
                  </a:lnTo>
                  <a:lnTo>
                    <a:pt x="966720" y="1016214"/>
                  </a:lnTo>
                  <a:lnTo>
                    <a:pt x="967905" y="967905"/>
                  </a:lnTo>
                  <a:lnTo>
                    <a:pt x="966720" y="919597"/>
                  </a:lnTo>
                  <a:lnTo>
                    <a:pt x="963203" y="871902"/>
                  </a:lnTo>
                  <a:lnTo>
                    <a:pt x="957410" y="824875"/>
                  </a:lnTo>
                  <a:lnTo>
                    <a:pt x="949395" y="778573"/>
                  </a:lnTo>
                  <a:lnTo>
                    <a:pt x="939215" y="733050"/>
                  </a:lnTo>
                  <a:lnTo>
                    <a:pt x="926924" y="688362"/>
                  </a:lnTo>
                  <a:lnTo>
                    <a:pt x="912579" y="644564"/>
                  </a:lnTo>
                  <a:lnTo>
                    <a:pt x="896233" y="601712"/>
                  </a:lnTo>
                  <a:lnTo>
                    <a:pt x="877944" y="559862"/>
                  </a:lnTo>
                  <a:lnTo>
                    <a:pt x="857767" y="519068"/>
                  </a:lnTo>
                  <a:lnTo>
                    <a:pt x="835756" y="479386"/>
                  </a:lnTo>
                  <a:lnTo>
                    <a:pt x="811968" y="440872"/>
                  </a:lnTo>
                  <a:lnTo>
                    <a:pt x="786458" y="403581"/>
                  </a:lnTo>
                  <a:lnTo>
                    <a:pt x="759281" y="367568"/>
                  </a:lnTo>
                  <a:lnTo>
                    <a:pt x="730493" y="332889"/>
                  </a:lnTo>
                  <a:lnTo>
                    <a:pt x="700149" y="299600"/>
                  </a:lnTo>
                  <a:lnTo>
                    <a:pt x="668304" y="267756"/>
                  </a:lnTo>
                  <a:lnTo>
                    <a:pt x="635015" y="237411"/>
                  </a:lnTo>
                  <a:lnTo>
                    <a:pt x="600336" y="208623"/>
                  </a:lnTo>
                  <a:lnTo>
                    <a:pt x="564324" y="181446"/>
                  </a:lnTo>
                  <a:lnTo>
                    <a:pt x="527032" y="155936"/>
                  </a:lnTo>
                  <a:lnTo>
                    <a:pt x="488518" y="132148"/>
                  </a:lnTo>
                  <a:lnTo>
                    <a:pt x="448836" y="110137"/>
                  </a:lnTo>
                  <a:lnTo>
                    <a:pt x="408042" y="89960"/>
                  </a:lnTo>
                  <a:lnTo>
                    <a:pt x="366192" y="71671"/>
                  </a:lnTo>
                  <a:lnTo>
                    <a:pt x="323340" y="55326"/>
                  </a:lnTo>
                  <a:lnTo>
                    <a:pt x="279542" y="40980"/>
                  </a:lnTo>
                  <a:lnTo>
                    <a:pt x="234854" y="28689"/>
                  </a:lnTo>
                  <a:lnTo>
                    <a:pt x="189331" y="18509"/>
                  </a:lnTo>
                  <a:lnTo>
                    <a:pt x="143029" y="10494"/>
                  </a:lnTo>
                  <a:lnTo>
                    <a:pt x="96002" y="4701"/>
                  </a:lnTo>
                  <a:lnTo>
                    <a:pt x="48307" y="1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828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2363083" y="2475941"/>
              <a:ext cx="968375" cy="1936114"/>
            </a:xfrm>
            <a:custGeom>
              <a:rect b="b" l="l" r="r" t="t"/>
              <a:pathLst>
                <a:path extrusionOk="0" h="1936114" w="968375">
                  <a:moveTo>
                    <a:pt x="0" y="0"/>
                  </a:moveTo>
                  <a:lnTo>
                    <a:pt x="48309" y="1184"/>
                  </a:lnTo>
                  <a:lnTo>
                    <a:pt x="96004" y="4701"/>
                  </a:lnTo>
                  <a:lnTo>
                    <a:pt x="143032" y="10494"/>
                  </a:lnTo>
                  <a:lnTo>
                    <a:pt x="189335" y="18509"/>
                  </a:lnTo>
                  <a:lnTo>
                    <a:pt x="234858" y="28689"/>
                  </a:lnTo>
                  <a:lnTo>
                    <a:pt x="279547" y="40980"/>
                  </a:lnTo>
                  <a:lnTo>
                    <a:pt x="323345" y="55326"/>
                  </a:lnTo>
                  <a:lnTo>
                    <a:pt x="366197" y="71671"/>
                  </a:lnTo>
                  <a:lnTo>
                    <a:pt x="408048" y="89960"/>
                  </a:lnTo>
                  <a:lnTo>
                    <a:pt x="448843" y="110137"/>
                  </a:lnTo>
                  <a:lnTo>
                    <a:pt x="488525" y="132148"/>
                  </a:lnTo>
                  <a:lnTo>
                    <a:pt x="527039" y="155936"/>
                  </a:lnTo>
                  <a:lnTo>
                    <a:pt x="564330" y="181447"/>
                  </a:lnTo>
                  <a:lnTo>
                    <a:pt x="600343" y="208624"/>
                  </a:lnTo>
                  <a:lnTo>
                    <a:pt x="635022" y="237412"/>
                  </a:lnTo>
                  <a:lnTo>
                    <a:pt x="668311" y="267756"/>
                  </a:lnTo>
                  <a:lnTo>
                    <a:pt x="700155" y="299601"/>
                  </a:lnTo>
                  <a:lnTo>
                    <a:pt x="730499" y="332890"/>
                  </a:lnTo>
                  <a:lnTo>
                    <a:pt x="759287" y="367569"/>
                  </a:lnTo>
                  <a:lnTo>
                    <a:pt x="786464" y="403582"/>
                  </a:lnTo>
                  <a:lnTo>
                    <a:pt x="811974" y="440874"/>
                  </a:lnTo>
                  <a:lnTo>
                    <a:pt x="835762" y="479388"/>
                  </a:lnTo>
                  <a:lnTo>
                    <a:pt x="857772" y="519070"/>
                  </a:lnTo>
                  <a:lnTo>
                    <a:pt x="877949" y="559865"/>
                  </a:lnTo>
                  <a:lnTo>
                    <a:pt x="896238" y="601716"/>
                  </a:lnTo>
                  <a:lnTo>
                    <a:pt x="912583" y="644568"/>
                  </a:lnTo>
                  <a:lnTo>
                    <a:pt x="926928" y="688366"/>
                  </a:lnTo>
                  <a:lnTo>
                    <a:pt x="939219" y="733055"/>
                  </a:lnTo>
                  <a:lnTo>
                    <a:pt x="949399" y="778578"/>
                  </a:lnTo>
                  <a:lnTo>
                    <a:pt x="957414" y="824881"/>
                  </a:lnTo>
                  <a:lnTo>
                    <a:pt x="963207" y="871908"/>
                  </a:lnTo>
                  <a:lnTo>
                    <a:pt x="966724" y="919603"/>
                  </a:lnTo>
                  <a:lnTo>
                    <a:pt x="967908" y="967912"/>
                  </a:lnTo>
                  <a:lnTo>
                    <a:pt x="966724" y="1016221"/>
                  </a:lnTo>
                  <a:lnTo>
                    <a:pt x="963207" y="1063917"/>
                  </a:lnTo>
                  <a:lnTo>
                    <a:pt x="957414" y="1110944"/>
                  </a:lnTo>
                  <a:lnTo>
                    <a:pt x="949399" y="1157247"/>
                  </a:lnTo>
                  <a:lnTo>
                    <a:pt x="939219" y="1202771"/>
                  </a:lnTo>
                  <a:lnTo>
                    <a:pt x="926928" y="1247459"/>
                  </a:lnTo>
                  <a:lnTo>
                    <a:pt x="912583" y="1291258"/>
                  </a:lnTo>
                  <a:lnTo>
                    <a:pt x="896238" y="1334110"/>
                  </a:lnTo>
                  <a:lnTo>
                    <a:pt x="877949" y="1375961"/>
                  </a:lnTo>
                  <a:lnTo>
                    <a:pt x="857772" y="1416755"/>
                  </a:lnTo>
                  <a:lnTo>
                    <a:pt x="835762" y="1456437"/>
                  </a:lnTo>
                  <a:lnTo>
                    <a:pt x="811974" y="1494952"/>
                  </a:lnTo>
                  <a:lnTo>
                    <a:pt x="786464" y="1532243"/>
                  </a:lnTo>
                  <a:lnTo>
                    <a:pt x="759287" y="1568255"/>
                  </a:lnTo>
                  <a:lnTo>
                    <a:pt x="730499" y="1602934"/>
                  </a:lnTo>
                  <a:lnTo>
                    <a:pt x="700155" y="1636223"/>
                  </a:lnTo>
                  <a:lnTo>
                    <a:pt x="668311" y="1668067"/>
                  </a:lnTo>
                  <a:lnTo>
                    <a:pt x="635022" y="1698411"/>
                  </a:lnTo>
                  <a:lnTo>
                    <a:pt x="600343" y="1727199"/>
                  </a:lnTo>
                  <a:lnTo>
                    <a:pt x="564330" y="1754376"/>
                  </a:lnTo>
                  <a:lnTo>
                    <a:pt x="527039" y="1779886"/>
                  </a:lnTo>
                  <a:lnTo>
                    <a:pt x="488525" y="1803674"/>
                  </a:lnTo>
                  <a:lnTo>
                    <a:pt x="448843" y="1825685"/>
                  </a:lnTo>
                  <a:lnTo>
                    <a:pt x="408048" y="1845862"/>
                  </a:lnTo>
                  <a:lnTo>
                    <a:pt x="366197" y="1864151"/>
                  </a:lnTo>
                  <a:lnTo>
                    <a:pt x="323345" y="1880495"/>
                  </a:lnTo>
                  <a:lnTo>
                    <a:pt x="279547" y="1894841"/>
                  </a:lnTo>
                  <a:lnTo>
                    <a:pt x="234858" y="1907131"/>
                  </a:lnTo>
                  <a:lnTo>
                    <a:pt x="189335" y="1917312"/>
                  </a:lnTo>
                  <a:lnTo>
                    <a:pt x="143032" y="1925326"/>
                  </a:lnTo>
                  <a:lnTo>
                    <a:pt x="96004" y="1931119"/>
                  </a:lnTo>
                  <a:lnTo>
                    <a:pt x="48309" y="1934636"/>
                  </a:lnTo>
                  <a:lnTo>
                    <a:pt x="0" y="1935821"/>
                  </a:lnTo>
                  <a:lnTo>
                    <a:pt x="0" y="1548660"/>
                  </a:lnTo>
                  <a:lnTo>
                    <a:pt x="47630" y="1546735"/>
                  </a:lnTo>
                  <a:lnTo>
                    <a:pt x="94200" y="1541059"/>
                  </a:lnTo>
                  <a:lnTo>
                    <a:pt x="139560" y="1531782"/>
                  </a:lnTo>
                  <a:lnTo>
                    <a:pt x="183561" y="1519053"/>
                  </a:lnTo>
                  <a:lnTo>
                    <a:pt x="226053" y="1503022"/>
                  </a:lnTo>
                  <a:lnTo>
                    <a:pt x="266887" y="1483838"/>
                  </a:lnTo>
                  <a:lnTo>
                    <a:pt x="305913" y="1461651"/>
                  </a:lnTo>
                  <a:lnTo>
                    <a:pt x="342982" y="1436610"/>
                  </a:lnTo>
                  <a:lnTo>
                    <a:pt x="377944" y="1408864"/>
                  </a:lnTo>
                  <a:lnTo>
                    <a:pt x="410650" y="1378563"/>
                  </a:lnTo>
                  <a:lnTo>
                    <a:pt x="440951" y="1345857"/>
                  </a:lnTo>
                  <a:lnTo>
                    <a:pt x="468697" y="1310894"/>
                  </a:lnTo>
                  <a:lnTo>
                    <a:pt x="493738" y="1273825"/>
                  </a:lnTo>
                  <a:lnTo>
                    <a:pt x="515926" y="1234799"/>
                  </a:lnTo>
                  <a:lnTo>
                    <a:pt x="535110" y="1193965"/>
                  </a:lnTo>
                  <a:lnTo>
                    <a:pt x="551141" y="1151473"/>
                  </a:lnTo>
                  <a:lnTo>
                    <a:pt x="563870" y="1107473"/>
                  </a:lnTo>
                  <a:lnTo>
                    <a:pt x="573147" y="1062112"/>
                  </a:lnTo>
                  <a:lnTo>
                    <a:pt x="578823" y="1015542"/>
                  </a:lnTo>
                  <a:lnTo>
                    <a:pt x="580748" y="967912"/>
                  </a:lnTo>
                  <a:lnTo>
                    <a:pt x="578823" y="920282"/>
                  </a:lnTo>
                  <a:lnTo>
                    <a:pt x="573147" y="873712"/>
                  </a:lnTo>
                  <a:lnTo>
                    <a:pt x="563870" y="828352"/>
                  </a:lnTo>
                  <a:lnTo>
                    <a:pt x="551141" y="784351"/>
                  </a:lnTo>
                  <a:lnTo>
                    <a:pt x="535110" y="741859"/>
                  </a:lnTo>
                  <a:lnTo>
                    <a:pt x="515926" y="701025"/>
                  </a:lnTo>
                  <a:lnTo>
                    <a:pt x="493738" y="661999"/>
                  </a:lnTo>
                  <a:lnTo>
                    <a:pt x="468697" y="624930"/>
                  </a:lnTo>
                  <a:lnTo>
                    <a:pt x="440951" y="589968"/>
                  </a:lnTo>
                  <a:lnTo>
                    <a:pt x="410650" y="557262"/>
                  </a:lnTo>
                  <a:lnTo>
                    <a:pt x="377944" y="526961"/>
                  </a:lnTo>
                  <a:lnTo>
                    <a:pt x="342982" y="499215"/>
                  </a:lnTo>
                  <a:lnTo>
                    <a:pt x="305913" y="474174"/>
                  </a:lnTo>
                  <a:lnTo>
                    <a:pt x="266887" y="451987"/>
                  </a:lnTo>
                  <a:lnTo>
                    <a:pt x="226053" y="432803"/>
                  </a:lnTo>
                  <a:lnTo>
                    <a:pt x="183561" y="416772"/>
                  </a:lnTo>
                  <a:lnTo>
                    <a:pt x="139560" y="404043"/>
                  </a:lnTo>
                  <a:lnTo>
                    <a:pt x="94200" y="394766"/>
                  </a:lnTo>
                  <a:lnTo>
                    <a:pt x="47630" y="389090"/>
                  </a:lnTo>
                  <a:lnTo>
                    <a:pt x="0" y="387165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9050">
              <a:solidFill>
                <a:srgbClr val="EAEA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97" name="Google Shape;497;p23"/>
            <p:cNvSpPr/>
            <p:nvPr/>
          </p:nvSpPr>
          <p:spPr>
            <a:xfrm>
              <a:off x="1395171" y="3443846"/>
              <a:ext cx="968375" cy="968375"/>
            </a:xfrm>
            <a:custGeom>
              <a:rect b="b" l="l" r="r" t="t"/>
              <a:pathLst>
                <a:path extrusionOk="0" h="968375" w="968375">
                  <a:moveTo>
                    <a:pt x="387159" y="0"/>
                  </a:moveTo>
                  <a:lnTo>
                    <a:pt x="0" y="0"/>
                  </a:lnTo>
                  <a:lnTo>
                    <a:pt x="1184" y="48308"/>
                  </a:lnTo>
                  <a:lnTo>
                    <a:pt x="4701" y="96004"/>
                  </a:lnTo>
                  <a:lnTo>
                    <a:pt x="10494" y="143031"/>
                  </a:lnTo>
                  <a:lnTo>
                    <a:pt x="18509" y="189335"/>
                  </a:lnTo>
                  <a:lnTo>
                    <a:pt x="28689" y="234858"/>
                  </a:lnTo>
                  <a:lnTo>
                    <a:pt x="40980" y="279547"/>
                  </a:lnTo>
                  <a:lnTo>
                    <a:pt x="55326" y="323346"/>
                  </a:lnTo>
                  <a:lnTo>
                    <a:pt x="71671" y="366198"/>
                  </a:lnTo>
                  <a:lnTo>
                    <a:pt x="89960" y="408049"/>
                  </a:lnTo>
                  <a:lnTo>
                    <a:pt x="110137" y="448844"/>
                  </a:lnTo>
                  <a:lnTo>
                    <a:pt x="132148" y="488526"/>
                  </a:lnTo>
                  <a:lnTo>
                    <a:pt x="155936" y="527041"/>
                  </a:lnTo>
                  <a:lnTo>
                    <a:pt x="181447" y="564332"/>
                  </a:lnTo>
                  <a:lnTo>
                    <a:pt x="208624" y="600345"/>
                  </a:lnTo>
                  <a:lnTo>
                    <a:pt x="237413" y="635024"/>
                  </a:lnTo>
                  <a:lnTo>
                    <a:pt x="267757" y="668314"/>
                  </a:lnTo>
                  <a:lnTo>
                    <a:pt x="299602" y="700159"/>
                  </a:lnTo>
                  <a:lnTo>
                    <a:pt x="332891" y="730503"/>
                  </a:lnTo>
                  <a:lnTo>
                    <a:pt x="367570" y="759291"/>
                  </a:lnTo>
                  <a:lnTo>
                    <a:pt x="403583" y="786469"/>
                  </a:lnTo>
                  <a:lnTo>
                    <a:pt x="440875" y="811979"/>
                  </a:lnTo>
                  <a:lnTo>
                    <a:pt x="479390" y="835767"/>
                  </a:lnTo>
                  <a:lnTo>
                    <a:pt x="519072" y="857778"/>
                  </a:lnTo>
                  <a:lnTo>
                    <a:pt x="559867" y="877956"/>
                  </a:lnTo>
                  <a:lnTo>
                    <a:pt x="601718" y="896245"/>
                  </a:lnTo>
                  <a:lnTo>
                    <a:pt x="644571" y="912590"/>
                  </a:lnTo>
                  <a:lnTo>
                    <a:pt x="688369" y="926936"/>
                  </a:lnTo>
                  <a:lnTo>
                    <a:pt x="733058" y="939226"/>
                  </a:lnTo>
                  <a:lnTo>
                    <a:pt x="778582" y="949407"/>
                  </a:lnTo>
                  <a:lnTo>
                    <a:pt x="824885" y="957421"/>
                  </a:lnTo>
                  <a:lnTo>
                    <a:pt x="871912" y="963215"/>
                  </a:lnTo>
                  <a:lnTo>
                    <a:pt x="919608" y="966731"/>
                  </a:lnTo>
                  <a:lnTo>
                    <a:pt x="967917" y="967916"/>
                  </a:lnTo>
                  <a:lnTo>
                    <a:pt x="967917" y="580751"/>
                  </a:lnTo>
                  <a:lnTo>
                    <a:pt x="920287" y="578826"/>
                  </a:lnTo>
                  <a:lnTo>
                    <a:pt x="873717" y="573150"/>
                  </a:lnTo>
                  <a:lnTo>
                    <a:pt x="828356" y="563873"/>
                  </a:lnTo>
                  <a:lnTo>
                    <a:pt x="784355" y="551144"/>
                  </a:lnTo>
                  <a:lnTo>
                    <a:pt x="741862" y="535113"/>
                  </a:lnTo>
                  <a:lnTo>
                    <a:pt x="701028" y="515929"/>
                  </a:lnTo>
                  <a:lnTo>
                    <a:pt x="662001" y="493741"/>
                  </a:lnTo>
                  <a:lnTo>
                    <a:pt x="624931" y="468699"/>
                  </a:lnTo>
                  <a:lnTo>
                    <a:pt x="589968" y="440953"/>
                  </a:lnTo>
                  <a:lnTo>
                    <a:pt x="557261" y="410652"/>
                  </a:lnTo>
                  <a:lnTo>
                    <a:pt x="526960" y="377946"/>
                  </a:lnTo>
                  <a:lnTo>
                    <a:pt x="499213" y="342983"/>
                  </a:lnTo>
                  <a:lnTo>
                    <a:pt x="474171" y="305914"/>
                  </a:lnTo>
                  <a:lnTo>
                    <a:pt x="451983" y="266888"/>
                  </a:lnTo>
                  <a:lnTo>
                    <a:pt x="432799" y="226054"/>
                  </a:lnTo>
                  <a:lnTo>
                    <a:pt x="416767" y="183561"/>
                  </a:lnTo>
                  <a:lnTo>
                    <a:pt x="404038" y="139560"/>
                  </a:lnTo>
                  <a:lnTo>
                    <a:pt x="394760" y="94200"/>
                  </a:lnTo>
                  <a:lnTo>
                    <a:pt x="389084" y="47630"/>
                  </a:lnTo>
                  <a:lnTo>
                    <a:pt x="387159" y="0"/>
                  </a:lnTo>
                  <a:close/>
                </a:path>
              </a:pathLst>
            </a:custGeom>
            <a:solidFill>
              <a:srgbClr val="1799A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1395171" y="3443853"/>
              <a:ext cx="968375" cy="968375"/>
            </a:xfrm>
            <a:custGeom>
              <a:rect b="b" l="l" r="r" t="t"/>
              <a:pathLst>
                <a:path extrusionOk="0" h="968375" w="968375">
                  <a:moveTo>
                    <a:pt x="967912" y="967908"/>
                  </a:moveTo>
                  <a:lnTo>
                    <a:pt x="919603" y="966724"/>
                  </a:lnTo>
                  <a:lnTo>
                    <a:pt x="871908" y="963207"/>
                  </a:lnTo>
                  <a:lnTo>
                    <a:pt x="824881" y="957414"/>
                  </a:lnTo>
                  <a:lnTo>
                    <a:pt x="778578" y="949399"/>
                  </a:lnTo>
                  <a:lnTo>
                    <a:pt x="733055" y="939219"/>
                  </a:lnTo>
                  <a:lnTo>
                    <a:pt x="688366" y="926928"/>
                  </a:lnTo>
                  <a:lnTo>
                    <a:pt x="644568" y="912583"/>
                  </a:lnTo>
                  <a:lnTo>
                    <a:pt x="601716" y="896238"/>
                  </a:lnTo>
                  <a:lnTo>
                    <a:pt x="559865" y="877949"/>
                  </a:lnTo>
                  <a:lnTo>
                    <a:pt x="519070" y="857772"/>
                  </a:lnTo>
                  <a:lnTo>
                    <a:pt x="479388" y="835762"/>
                  </a:lnTo>
                  <a:lnTo>
                    <a:pt x="440874" y="811974"/>
                  </a:lnTo>
                  <a:lnTo>
                    <a:pt x="403582" y="786464"/>
                  </a:lnTo>
                  <a:lnTo>
                    <a:pt x="367569" y="759287"/>
                  </a:lnTo>
                  <a:lnTo>
                    <a:pt x="332890" y="730499"/>
                  </a:lnTo>
                  <a:lnTo>
                    <a:pt x="299601" y="700155"/>
                  </a:lnTo>
                  <a:lnTo>
                    <a:pt x="267756" y="668311"/>
                  </a:lnTo>
                  <a:lnTo>
                    <a:pt x="237412" y="635022"/>
                  </a:lnTo>
                  <a:lnTo>
                    <a:pt x="208624" y="600343"/>
                  </a:lnTo>
                  <a:lnTo>
                    <a:pt x="181447" y="564330"/>
                  </a:lnTo>
                  <a:lnTo>
                    <a:pt x="155936" y="527039"/>
                  </a:lnTo>
                  <a:lnTo>
                    <a:pt x="132148" y="488525"/>
                  </a:lnTo>
                  <a:lnTo>
                    <a:pt x="110137" y="448843"/>
                  </a:lnTo>
                  <a:lnTo>
                    <a:pt x="89960" y="408048"/>
                  </a:lnTo>
                  <a:lnTo>
                    <a:pt x="71671" y="366197"/>
                  </a:lnTo>
                  <a:lnTo>
                    <a:pt x="55326" y="323345"/>
                  </a:lnTo>
                  <a:lnTo>
                    <a:pt x="40980" y="279547"/>
                  </a:lnTo>
                  <a:lnTo>
                    <a:pt x="28689" y="234858"/>
                  </a:lnTo>
                  <a:lnTo>
                    <a:pt x="18509" y="189335"/>
                  </a:lnTo>
                  <a:lnTo>
                    <a:pt x="10494" y="143032"/>
                  </a:lnTo>
                  <a:lnTo>
                    <a:pt x="4701" y="96004"/>
                  </a:lnTo>
                  <a:lnTo>
                    <a:pt x="1184" y="48309"/>
                  </a:lnTo>
                  <a:lnTo>
                    <a:pt x="0" y="0"/>
                  </a:lnTo>
                  <a:lnTo>
                    <a:pt x="387165" y="0"/>
                  </a:lnTo>
                  <a:lnTo>
                    <a:pt x="389090" y="47630"/>
                  </a:lnTo>
                  <a:lnTo>
                    <a:pt x="394766" y="94200"/>
                  </a:lnTo>
                  <a:lnTo>
                    <a:pt x="404043" y="139560"/>
                  </a:lnTo>
                  <a:lnTo>
                    <a:pt x="416772" y="183561"/>
                  </a:lnTo>
                  <a:lnTo>
                    <a:pt x="432803" y="226053"/>
                  </a:lnTo>
                  <a:lnTo>
                    <a:pt x="451987" y="266887"/>
                  </a:lnTo>
                  <a:lnTo>
                    <a:pt x="474174" y="305913"/>
                  </a:lnTo>
                  <a:lnTo>
                    <a:pt x="499215" y="342982"/>
                  </a:lnTo>
                  <a:lnTo>
                    <a:pt x="526961" y="377944"/>
                  </a:lnTo>
                  <a:lnTo>
                    <a:pt x="557262" y="410650"/>
                  </a:lnTo>
                  <a:lnTo>
                    <a:pt x="589968" y="440951"/>
                  </a:lnTo>
                  <a:lnTo>
                    <a:pt x="624930" y="468697"/>
                  </a:lnTo>
                  <a:lnTo>
                    <a:pt x="661999" y="493738"/>
                  </a:lnTo>
                  <a:lnTo>
                    <a:pt x="701025" y="515926"/>
                  </a:lnTo>
                  <a:lnTo>
                    <a:pt x="741859" y="535110"/>
                  </a:lnTo>
                  <a:lnTo>
                    <a:pt x="784351" y="551141"/>
                  </a:lnTo>
                  <a:lnTo>
                    <a:pt x="828352" y="563870"/>
                  </a:lnTo>
                  <a:lnTo>
                    <a:pt x="873712" y="573147"/>
                  </a:lnTo>
                  <a:lnTo>
                    <a:pt x="920282" y="578823"/>
                  </a:lnTo>
                  <a:lnTo>
                    <a:pt x="967912" y="580748"/>
                  </a:lnTo>
                  <a:lnTo>
                    <a:pt x="967912" y="967908"/>
                  </a:lnTo>
                  <a:close/>
                </a:path>
              </a:pathLst>
            </a:custGeom>
            <a:noFill/>
            <a:ln cap="flat" cmpd="sng" w="19050">
              <a:solidFill>
                <a:srgbClr val="EAEA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99" name="Google Shape;499;p23"/>
            <p:cNvSpPr/>
            <p:nvPr/>
          </p:nvSpPr>
          <p:spPr>
            <a:xfrm>
              <a:off x="1395171" y="2874924"/>
              <a:ext cx="498475" cy="568960"/>
            </a:xfrm>
            <a:custGeom>
              <a:rect b="b" l="l" r="r" t="t"/>
              <a:pathLst>
                <a:path extrusionOk="0" h="568960" w="498475">
                  <a:moveTo>
                    <a:pt x="184861" y="0"/>
                  </a:moveTo>
                  <a:lnTo>
                    <a:pt x="155983" y="42029"/>
                  </a:lnTo>
                  <a:lnTo>
                    <a:pt x="129447" y="85367"/>
                  </a:lnTo>
                  <a:lnTo>
                    <a:pt x="105286" y="129915"/>
                  </a:lnTo>
                  <a:lnTo>
                    <a:pt x="83532" y="175573"/>
                  </a:lnTo>
                  <a:lnTo>
                    <a:pt x="64216" y="222243"/>
                  </a:lnTo>
                  <a:lnTo>
                    <a:pt x="47372" y="269825"/>
                  </a:lnTo>
                  <a:lnTo>
                    <a:pt x="33031" y="318220"/>
                  </a:lnTo>
                  <a:lnTo>
                    <a:pt x="21225" y="367330"/>
                  </a:lnTo>
                  <a:lnTo>
                    <a:pt x="11987" y="417053"/>
                  </a:lnTo>
                  <a:lnTo>
                    <a:pt x="5349" y="467293"/>
                  </a:lnTo>
                  <a:lnTo>
                    <a:pt x="1342" y="517948"/>
                  </a:lnTo>
                  <a:lnTo>
                    <a:pt x="0" y="568921"/>
                  </a:lnTo>
                  <a:lnTo>
                    <a:pt x="387159" y="568921"/>
                  </a:lnTo>
                  <a:lnTo>
                    <a:pt x="389520" y="516607"/>
                  </a:lnTo>
                  <a:lnTo>
                    <a:pt x="396540" y="464977"/>
                  </a:lnTo>
                  <a:lnTo>
                    <a:pt x="408119" y="414330"/>
                  </a:lnTo>
                  <a:lnTo>
                    <a:pt x="424160" y="364966"/>
                  </a:lnTo>
                  <a:lnTo>
                    <a:pt x="444566" y="317185"/>
                  </a:lnTo>
                  <a:lnTo>
                    <a:pt x="469239" y="271287"/>
                  </a:lnTo>
                  <a:lnTo>
                    <a:pt x="498081" y="227571"/>
                  </a:lnTo>
                  <a:lnTo>
                    <a:pt x="184861" y="0"/>
                  </a:lnTo>
                  <a:close/>
                </a:path>
              </a:pathLst>
            </a:custGeom>
            <a:solidFill>
              <a:srgbClr val="1BADB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00" name="Google Shape;500;p23"/>
            <p:cNvSpPr/>
            <p:nvPr/>
          </p:nvSpPr>
          <p:spPr>
            <a:xfrm>
              <a:off x="1395171" y="2874929"/>
              <a:ext cx="498475" cy="568960"/>
            </a:xfrm>
            <a:custGeom>
              <a:rect b="b" l="l" r="r" t="t"/>
              <a:pathLst>
                <a:path extrusionOk="0" h="568960" w="498475">
                  <a:moveTo>
                    <a:pt x="0" y="568924"/>
                  </a:moveTo>
                  <a:lnTo>
                    <a:pt x="1342" y="517949"/>
                  </a:lnTo>
                  <a:lnTo>
                    <a:pt x="5349" y="467292"/>
                  </a:lnTo>
                  <a:lnTo>
                    <a:pt x="11988" y="417051"/>
                  </a:lnTo>
                  <a:lnTo>
                    <a:pt x="21226" y="367327"/>
                  </a:lnTo>
                  <a:lnTo>
                    <a:pt x="33032" y="318218"/>
                  </a:lnTo>
                  <a:lnTo>
                    <a:pt x="47373" y="269822"/>
                  </a:lnTo>
                  <a:lnTo>
                    <a:pt x="64216" y="222241"/>
                  </a:lnTo>
                  <a:lnTo>
                    <a:pt x="83531" y="175571"/>
                  </a:lnTo>
                  <a:lnTo>
                    <a:pt x="105285" y="129913"/>
                  </a:lnTo>
                  <a:lnTo>
                    <a:pt x="129444" y="85366"/>
                  </a:lnTo>
                  <a:lnTo>
                    <a:pt x="155979" y="42028"/>
                  </a:lnTo>
                  <a:lnTo>
                    <a:pt x="184855" y="0"/>
                  </a:lnTo>
                  <a:lnTo>
                    <a:pt x="498077" y="227570"/>
                  </a:lnTo>
                  <a:lnTo>
                    <a:pt x="469235" y="271283"/>
                  </a:lnTo>
                  <a:lnTo>
                    <a:pt x="444563" y="317180"/>
                  </a:lnTo>
                  <a:lnTo>
                    <a:pt x="424159" y="364961"/>
                  </a:lnTo>
                  <a:lnTo>
                    <a:pt x="408120" y="414325"/>
                  </a:lnTo>
                  <a:lnTo>
                    <a:pt x="396542" y="464973"/>
                  </a:lnTo>
                  <a:lnTo>
                    <a:pt x="389525" y="516607"/>
                  </a:lnTo>
                  <a:lnTo>
                    <a:pt x="387164" y="568925"/>
                  </a:lnTo>
                  <a:lnTo>
                    <a:pt x="0" y="568924"/>
                  </a:lnTo>
                  <a:close/>
                </a:path>
              </a:pathLst>
            </a:custGeom>
            <a:noFill/>
            <a:ln cap="flat" cmpd="sng" w="19050">
              <a:solidFill>
                <a:srgbClr val="EAEA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1580032" y="2523312"/>
              <a:ext cx="603885" cy="579755"/>
            </a:xfrm>
            <a:custGeom>
              <a:rect b="b" l="l" r="r" t="t"/>
              <a:pathLst>
                <a:path extrusionOk="0" h="579755" w="603885">
                  <a:moveTo>
                    <a:pt x="483946" y="0"/>
                  </a:moveTo>
                  <a:lnTo>
                    <a:pt x="435881" y="17030"/>
                  </a:lnTo>
                  <a:lnTo>
                    <a:pt x="388941" y="36495"/>
                  </a:lnTo>
                  <a:lnTo>
                    <a:pt x="343212" y="58334"/>
                  </a:lnTo>
                  <a:lnTo>
                    <a:pt x="298777" y="82486"/>
                  </a:lnTo>
                  <a:lnTo>
                    <a:pt x="255720" y="108889"/>
                  </a:lnTo>
                  <a:lnTo>
                    <a:pt x="214126" y="137482"/>
                  </a:lnTo>
                  <a:lnTo>
                    <a:pt x="174079" y="168204"/>
                  </a:lnTo>
                  <a:lnTo>
                    <a:pt x="135664" y="200994"/>
                  </a:lnTo>
                  <a:lnTo>
                    <a:pt x="98964" y="235791"/>
                  </a:lnTo>
                  <a:lnTo>
                    <a:pt x="64063" y="272534"/>
                  </a:lnTo>
                  <a:lnTo>
                    <a:pt x="31047" y="311161"/>
                  </a:lnTo>
                  <a:lnTo>
                    <a:pt x="0" y="351612"/>
                  </a:lnTo>
                  <a:lnTo>
                    <a:pt x="313220" y="579183"/>
                  </a:lnTo>
                  <a:lnTo>
                    <a:pt x="345881" y="538242"/>
                  </a:lnTo>
                  <a:lnTo>
                    <a:pt x="381907" y="500594"/>
                  </a:lnTo>
                  <a:lnTo>
                    <a:pt x="421044" y="466423"/>
                  </a:lnTo>
                  <a:lnTo>
                    <a:pt x="463036" y="435914"/>
                  </a:lnTo>
                  <a:lnTo>
                    <a:pt x="507628" y="409252"/>
                  </a:lnTo>
                  <a:lnTo>
                    <a:pt x="554565" y="386622"/>
                  </a:lnTo>
                  <a:lnTo>
                    <a:pt x="603592" y="368211"/>
                  </a:lnTo>
                  <a:lnTo>
                    <a:pt x="483946" y="0"/>
                  </a:lnTo>
                  <a:close/>
                </a:path>
              </a:pathLst>
            </a:custGeom>
            <a:solidFill>
              <a:srgbClr val="86C4C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1580025" y="2523315"/>
              <a:ext cx="603885" cy="579755"/>
            </a:xfrm>
            <a:custGeom>
              <a:rect b="b" l="l" r="r" t="t"/>
              <a:pathLst>
                <a:path extrusionOk="0" h="579755" w="603885">
                  <a:moveTo>
                    <a:pt x="0" y="351614"/>
                  </a:moveTo>
                  <a:lnTo>
                    <a:pt x="31048" y="311164"/>
                  </a:lnTo>
                  <a:lnTo>
                    <a:pt x="64065" y="272536"/>
                  </a:lnTo>
                  <a:lnTo>
                    <a:pt x="98966" y="235793"/>
                  </a:lnTo>
                  <a:lnTo>
                    <a:pt x="135668" y="200995"/>
                  </a:lnTo>
                  <a:lnTo>
                    <a:pt x="174084" y="168204"/>
                  </a:lnTo>
                  <a:lnTo>
                    <a:pt x="214132" y="137481"/>
                  </a:lnTo>
                  <a:lnTo>
                    <a:pt x="255727" y="108887"/>
                  </a:lnTo>
                  <a:lnTo>
                    <a:pt x="298785" y="82484"/>
                  </a:lnTo>
                  <a:lnTo>
                    <a:pt x="343221" y="58332"/>
                  </a:lnTo>
                  <a:lnTo>
                    <a:pt x="388951" y="36493"/>
                  </a:lnTo>
                  <a:lnTo>
                    <a:pt x="435891" y="17029"/>
                  </a:lnTo>
                  <a:lnTo>
                    <a:pt x="483956" y="0"/>
                  </a:lnTo>
                  <a:lnTo>
                    <a:pt x="603596" y="368214"/>
                  </a:lnTo>
                  <a:lnTo>
                    <a:pt x="554568" y="386627"/>
                  </a:lnTo>
                  <a:lnTo>
                    <a:pt x="507631" y="409256"/>
                  </a:lnTo>
                  <a:lnTo>
                    <a:pt x="463039" y="435918"/>
                  </a:lnTo>
                  <a:lnTo>
                    <a:pt x="421047" y="466427"/>
                  </a:lnTo>
                  <a:lnTo>
                    <a:pt x="381911" y="500597"/>
                  </a:lnTo>
                  <a:lnTo>
                    <a:pt x="345884" y="538244"/>
                  </a:lnTo>
                  <a:lnTo>
                    <a:pt x="313223" y="579183"/>
                  </a:lnTo>
                  <a:lnTo>
                    <a:pt x="0" y="351614"/>
                  </a:lnTo>
                  <a:close/>
                </a:path>
              </a:pathLst>
            </a:custGeom>
            <a:noFill/>
            <a:ln cap="flat" cmpd="sng" w="19050">
              <a:solidFill>
                <a:srgbClr val="EAEA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2063978" y="2475941"/>
              <a:ext cx="299719" cy="415925"/>
            </a:xfrm>
            <a:custGeom>
              <a:rect b="b" l="l" r="r" t="t"/>
              <a:pathLst>
                <a:path extrusionOk="0" h="415925" w="299719">
                  <a:moveTo>
                    <a:pt x="299097" y="0"/>
                  </a:moveTo>
                  <a:lnTo>
                    <a:pt x="248385" y="1329"/>
                  </a:lnTo>
                  <a:lnTo>
                    <a:pt x="197881" y="5307"/>
                  </a:lnTo>
                  <a:lnTo>
                    <a:pt x="147686" y="11917"/>
                  </a:lnTo>
                  <a:lnTo>
                    <a:pt x="97906" y="21142"/>
                  </a:lnTo>
                  <a:lnTo>
                    <a:pt x="48642" y="32965"/>
                  </a:lnTo>
                  <a:lnTo>
                    <a:pt x="0" y="47371"/>
                  </a:lnTo>
                  <a:lnTo>
                    <a:pt x="119646" y="415582"/>
                  </a:lnTo>
                  <a:lnTo>
                    <a:pt x="163570" y="403200"/>
                  </a:lnTo>
                  <a:lnTo>
                    <a:pt x="208259" y="394312"/>
                  </a:lnTo>
                  <a:lnTo>
                    <a:pt x="253508" y="388953"/>
                  </a:lnTo>
                  <a:lnTo>
                    <a:pt x="299110" y="387159"/>
                  </a:lnTo>
                  <a:lnTo>
                    <a:pt x="299097" y="0"/>
                  </a:lnTo>
                  <a:close/>
                </a:path>
              </a:pathLst>
            </a:custGeom>
            <a:solidFill>
              <a:srgbClr val="B6D8D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2063981" y="2475941"/>
              <a:ext cx="299719" cy="415925"/>
            </a:xfrm>
            <a:custGeom>
              <a:rect b="b" l="l" r="r" t="t"/>
              <a:pathLst>
                <a:path extrusionOk="0" h="415925" w="299719">
                  <a:moveTo>
                    <a:pt x="0" y="47373"/>
                  </a:moveTo>
                  <a:lnTo>
                    <a:pt x="48642" y="32965"/>
                  </a:lnTo>
                  <a:lnTo>
                    <a:pt x="97906" y="21141"/>
                  </a:lnTo>
                  <a:lnTo>
                    <a:pt x="147686" y="11916"/>
                  </a:lnTo>
                  <a:lnTo>
                    <a:pt x="197881" y="5307"/>
                  </a:lnTo>
                  <a:lnTo>
                    <a:pt x="248386" y="1329"/>
                  </a:lnTo>
                  <a:lnTo>
                    <a:pt x="299101" y="0"/>
                  </a:lnTo>
                  <a:lnTo>
                    <a:pt x="299102" y="387165"/>
                  </a:lnTo>
                  <a:lnTo>
                    <a:pt x="253502" y="388958"/>
                  </a:lnTo>
                  <a:lnTo>
                    <a:pt x="208253" y="394315"/>
                  </a:lnTo>
                  <a:lnTo>
                    <a:pt x="163563" y="403203"/>
                  </a:lnTo>
                  <a:lnTo>
                    <a:pt x="119641" y="415589"/>
                  </a:lnTo>
                  <a:lnTo>
                    <a:pt x="0" y="47373"/>
                  </a:lnTo>
                  <a:close/>
                </a:path>
              </a:pathLst>
            </a:custGeom>
            <a:noFill/>
            <a:ln cap="flat" cmpd="sng" w="19050">
              <a:solidFill>
                <a:srgbClr val="EAEA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505" name="Google Shape;505;p23"/>
          <p:cNvSpPr txBox="1"/>
          <p:nvPr/>
        </p:nvSpPr>
        <p:spPr>
          <a:xfrm>
            <a:off x="2963075" y="3320796"/>
            <a:ext cx="3492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50%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6" name="Google Shape;506;p23"/>
          <p:cNvSpPr txBox="1"/>
          <p:nvPr/>
        </p:nvSpPr>
        <p:spPr>
          <a:xfrm>
            <a:off x="1452308" y="3080004"/>
            <a:ext cx="3492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10%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7" name="Google Shape;507;p23"/>
          <p:cNvSpPr txBox="1"/>
          <p:nvPr/>
        </p:nvSpPr>
        <p:spPr>
          <a:xfrm>
            <a:off x="1733600" y="2692908"/>
            <a:ext cx="3492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10%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8" name="Google Shape;508;p23"/>
          <p:cNvSpPr txBox="1"/>
          <p:nvPr/>
        </p:nvSpPr>
        <p:spPr>
          <a:xfrm>
            <a:off x="2111806" y="2555748"/>
            <a:ext cx="2604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5%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9" name="Google Shape;509;p23"/>
          <p:cNvSpPr txBox="1"/>
          <p:nvPr/>
        </p:nvSpPr>
        <p:spPr>
          <a:xfrm>
            <a:off x="1915725" y="3198875"/>
            <a:ext cx="9354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noAutofit/>
          </a:bodyPr>
          <a:lstStyle/>
          <a:p>
            <a:pPr indent="0" lvl="0" marL="12700" marR="5080" rtl="0" algn="l">
              <a:lnSpc>
                <a:spcPct val="10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Use of  Proceeds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0" name="Google Shape;510;p23"/>
          <p:cNvSpPr txBox="1"/>
          <p:nvPr/>
        </p:nvSpPr>
        <p:spPr>
          <a:xfrm>
            <a:off x="623972" y="3866388"/>
            <a:ext cx="12141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Verdana"/>
                <a:ea typeface="Verdana"/>
                <a:cs typeface="Verdana"/>
                <a:sym typeface="Verdana"/>
              </a:rPr>
              <a:t>Headcount	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25%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1" name="Google Shape;511;p23"/>
          <p:cNvSpPr txBox="1"/>
          <p:nvPr/>
        </p:nvSpPr>
        <p:spPr>
          <a:xfrm>
            <a:off x="201293" y="3008376"/>
            <a:ext cx="1158900" cy="1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Verdana"/>
                <a:ea typeface="Verdana"/>
                <a:cs typeface="Verdana"/>
                <a:sym typeface="Verdana"/>
              </a:rPr>
              <a:t>Customer Support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2" name="Google Shape;512;p23"/>
          <p:cNvSpPr txBox="1"/>
          <p:nvPr/>
        </p:nvSpPr>
        <p:spPr>
          <a:xfrm>
            <a:off x="485975" y="2538975"/>
            <a:ext cx="1158300" cy="1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Verdana"/>
                <a:ea typeface="Verdana"/>
                <a:cs typeface="Verdana"/>
                <a:sym typeface="Verdana"/>
              </a:rPr>
              <a:t>Infrastructure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3" name="Google Shape;513;p23"/>
          <p:cNvSpPr txBox="1"/>
          <p:nvPr/>
        </p:nvSpPr>
        <p:spPr>
          <a:xfrm>
            <a:off x="1733600" y="2166475"/>
            <a:ext cx="4371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Verdana"/>
                <a:ea typeface="Verdana"/>
                <a:cs typeface="Verdana"/>
                <a:sym typeface="Verdana"/>
              </a:rPr>
              <a:t>G&amp;A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24"/>
          <p:cNvPicPr preferRelativeResize="0"/>
          <p:nvPr/>
        </p:nvPicPr>
        <p:blipFill rotWithShape="1">
          <a:blip r:embed="rId3">
            <a:alphaModFix/>
          </a:blip>
          <a:srcRect b="46578" l="31902" r="27032" t="0"/>
          <a:stretch/>
        </p:blipFill>
        <p:spPr>
          <a:xfrm>
            <a:off x="636061" y="535795"/>
            <a:ext cx="3908503" cy="3813350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24"/>
          <p:cNvSpPr txBox="1"/>
          <p:nvPr/>
        </p:nvSpPr>
        <p:spPr>
          <a:xfrm>
            <a:off x="5512968" y="2321196"/>
            <a:ext cx="2338070" cy="692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Verdana"/>
                <a:ea typeface="Verdana"/>
                <a:cs typeface="Verdana"/>
                <a:sym typeface="Verdana"/>
              </a:rPr>
              <a:t>NAME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59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name@email.com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6225" y="1761427"/>
            <a:ext cx="528325" cy="52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8175" y="1761427"/>
            <a:ext cx="528325" cy="5283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/>
          <p:nvPr>
            <p:ph idx="4294967295" type="title"/>
          </p:nvPr>
        </p:nvSpPr>
        <p:spPr>
          <a:xfrm>
            <a:off x="602454" y="35687"/>
            <a:ext cx="7939200" cy="12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4625">
            <a:noAutofit/>
          </a:bodyPr>
          <a:lstStyle/>
          <a:p>
            <a:pPr indent="0" lvl="0" marL="63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Team</a:t>
            </a:r>
            <a:endParaRPr/>
          </a:p>
          <a:p>
            <a:pPr indent="0" lvl="0" marL="635" rtl="0" algn="ctr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None/>
            </a:pPr>
            <a:r>
              <a:rPr b="0" lang="en-US" sz="1600">
                <a:solidFill>
                  <a:srgbClr val="4C4C4C"/>
                </a:solidFill>
                <a:latin typeface="Verdana"/>
                <a:ea typeface="Verdana"/>
                <a:cs typeface="Verdana"/>
                <a:sym typeface="Verdana"/>
              </a:rPr>
              <a:t>The experience, track record and vision to succeed.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" name="Google Shape;53;p8"/>
          <p:cNvSpPr txBox="1"/>
          <p:nvPr/>
        </p:nvSpPr>
        <p:spPr>
          <a:xfrm>
            <a:off x="1702803" y="1195831"/>
            <a:ext cx="15489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5C5D5E"/>
                </a:solidFill>
                <a:latin typeface="Verdana"/>
                <a:ea typeface="Verdana"/>
                <a:cs typeface="Verdana"/>
                <a:sym typeface="Verdana"/>
              </a:rPr>
              <a:t>NAME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C5D5E"/>
                </a:solidFill>
                <a:latin typeface="Verdana"/>
                <a:ea typeface="Verdana"/>
                <a:cs typeface="Verdana"/>
                <a:sym typeface="Verdana"/>
              </a:rPr>
              <a:t>Founder &amp; Chief Executive Officer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4" name="Google Shape;54;p8"/>
          <p:cNvSpPr txBox="1"/>
          <p:nvPr/>
        </p:nvSpPr>
        <p:spPr>
          <a:xfrm>
            <a:off x="3986047" y="1195831"/>
            <a:ext cx="14511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5C5D5E"/>
                </a:solidFill>
                <a:latin typeface="Verdana"/>
                <a:ea typeface="Verdana"/>
                <a:cs typeface="Verdana"/>
                <a:sym typeface="Verdana"/>
              </a:rPr>
              <a:t>NAME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C5D5E"/>
                </a:solidFill>
                <a:latin typeface="Verdana"/>
                <a:ea typeface="Verdana"/>
                <a:cs typeface="Verdana"/>
                <a:sym typeface="Verdana"/>
              </a:rPr>
              <a:t>Acting Chief CommercialOfficer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" name="Google Shape;55;p8"/>
          <p:cNvSpPr txBox="1"/>
          <p:nvPr/>
        </p:nvSpPr>
        <p:spPr>
          <a:xfrm>
            <a:off x="6477761" y="1195831"/>
            <a:ext cx="11355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5C5D5E"/>
                </a:solidFill>
                <a:latin typeface="Verdana"/>
                <a:ea typeface="Verdana"/>
                <a:cs typeface="Verdana"/>
                <a:sym typeface="Verdana"/>
              </a:rPr>
              <a:t>NAME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C5D5E"/>
                </a:solidFill>
                <a:latin typeface="Verdana"/>
                <a:ea typeface="Verdana"/>
                <a:cs typeface="Verdana"/>
                <a:sym typeface="Verdana"/>
              </a:rPr>
              <a:t>Chief Technology Officer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" name="Google Shape;56;p8"/>
          <p:cNvSpPr/>
          <p:nvPr/>
        </p:nvSpPr>
        <p:spPr>
          <a:xfrm>
            <a:off x="1245869" y="2491066"/>
            <a:ext cx="6652259" cy="0"/>
          </a:xfrm>
          <a:custGeom>
            <a:rect b="b" l="l" r="r" t="t"/>
            <a:pathLst>
              <a:path extrusionOk="0" h="120000" w="6652259">
                <a:moveTo>
                  <a:pt x="0" y="0"/>
                </a:moveTo>
                <a:lnTo>
                  <a:pt x="6652213" y="0"/>
                </a:lnTo>
              </a:path>
            </a:pathLst>
          </a:custGeom>
          <a:noFill/>
          <a:ln cap="flat" cmpd="sng" w="9525">
            <a:solidFill>
              <a:srgbClr val="16ACB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7" name="Google Shape;57;p8"/>
          <p:cNvSpPr/>
          <p:nvPr/>
        </p:nvSpPr>
        <p:spPr>
          <a:xfrm>
            <a:off x="1243853" y="3832415"/>
            <a:ext cx="6656705" cy="0"/>
          </a:xfrm>
          <a:custGeom>
            <a:rect b="b" l="l" r="r" t="t"/>
            <a:pathLst>
              <a:path extrusionOk="0" h="120000" w="6656705">
                <a:moveTo>
                  <a:pt x="0" y="0"/>
                </a:moveTo>
                <a:lnTo>
                  <a:pt x="6656293" y="0"/>
                </a:lnTo>
              </a:path>
            </a:pathLst>
          </a:custGeom>
          <a:noFill/>
          <a:ln cap="flat" cmpd="sng" w="9525">
            <a:solidFill>
              <a:srgbClr val="16ACB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8" name="Google Shape;58;p8"/>
          <p:cNvSpPr txBox="1"/>
          <p:nvPr/>
        </p:nvSpPr>
        <p:spPr>
          <a:xfrm>
            <a:off x="2002472" y="2543048"/>
            <a:ext cx="8364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5C5D5E"/>
                </a:solidFill>
                <a:latin typeface="Verdana"/>
                <a:ea typeface="Verdana"/>
                <a:cs typeface="Verdana"/>
                <a:sym typeface="Verdana"/>
              </a:rPr>
              <a:t>NAME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C5D5E"/>
                </a:solidFill>
                <a:latin typeface="Verdana"/>
                <a:ea typeface="Verdana"/>
                <a:cs typeface="Verdana"/>
                <a:sym typeface="Verdana"/>
              </a:rPr>
              <a:t>Advisor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" name="Google Shape;59;p8"/>
          <p:cNvSpPr txBox="1"/>
          <p:nvPr/>
        </p:nvSpPr>
        <p:spPr>
          <a:xfrm>
            <a:off x="4336122" y="3875023"/>
            <a:ext cx="7359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5C5D5E"/>
                </a:solidFill>
                <a:latin typeface="Verdana"/>
                <a:ea typeface="Verdana"/>
                <a:cs typeface="Verdana"/>
                <a:sym typeface="Verdana"/>
              </a:rPr>
              <a:t>NAME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0" lvl="0" marL="20320" marR="0" rtl="0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C5D5E"/>
                </a:solidFill>
                <a:latin typeface="Verdana"/>
                <a:ea typeface="Verdana"/>
                <a:cs typeface="Verdana"/>
                <a:sym typeface="Verdana"/>
              </a:rPr>
              <a:t>Advisor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" name="Google Shape;60;p8"/>
          <p:cNvSpPr/>
          <p:nvPr/>
        </p:nvSpPr>
        <p:spPr>
          <a:xfrm>
            <a:off x="2125203" y="4357685"/>
            <a:ext cx="704100" cy="2331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1" name="Google Shape;61;p8"/>
          <p:cNvSpPr txBox="1"/>
          <p:nvPr/>
        </p:nvSpPr>
        <p:spPr>
          <a:xfrm>
            <a:off x="6622288" y="2567432"/>
            <a:ext cx="807000" cy="3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5C5D5E"/>
                </a:solidFill>
                <a:latin typeface="Verdana"/>
                <a:ea typeface="Verdana"/>
                <a:cs typeface="Verdana"/>
                <a:sym typeface="Verdana"/>
              </a:rPr>
              <a:t>NAME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0" lvl="0" marL="635" marR="0" rtl="0" algn="ct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C5D5E"/>
                </a:solidFill>
                <a:latin typeface="Verdana"/>
                <a:ea typeface="Verdana"/>
                <a:cs typeface="Verdana"/>
                <a:sym typeface="Verdana"/>
              </a:rPr>
              <a:t>Advisor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" name="Google Shape;62;p8"/>
          <p:cNvSpPr txBox="1"/>
          <p:nvPr/>
        </p:nvSpPr>
        <p:spPr>
          <a:xfrm>
            <a:off x="6636766" y="3887215"/>
            <a:ext cx="7284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5C5D5E"/>
                </a:solidFill>
                <a:latin typeface="Verdana"/>
                <a:ea typeface="Verdana"/>
                <a:cs typeface="Verdana"/>
                <a:sym typeface="Verdana"/>
              </a:rPr>
              <a:t>NAME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C5D5E"/>
                </a:solidFill>
                <a:latin typeface="Verdana"/>
                <a:ea typeface="Verdana"/>
                <a:cs typeface="Verdana"/>
                <a:sym typeface="Verdana"/>
              </a:rPr>
              <a:t>Advisor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" name="Google Shape;63;p8"/>
          <p:cNvSpPr txBox="1"/>
          <p:nvPr/>
        </p:nvSpPr>
        <p:spPr>
          <a:xfrm>
            <a:off x="1978380" y="3929888"/>
            <a:ext cx="893400" cy="3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5C5D5E"/>
                </a:solidFill>
                <a:latin typeface="Verdana"/>
                <a:ea typeface="Verdana"/>
                <a:cs typeface="Verdana"/>
                <a:sym typeface="Verdana"/>
              </a:rPr>
              <a:t>NAME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0" lvl="0" marL="1905" marR="0" rtl="0" algn="ct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C5D5E"/>
                </a:solidFill>
                <a:latin typeface="Verdana"/>
                <a:ea typeface="Verdana"/>
                <a:cs typeface="Verdana"/>
                <a:sym typeface="Verdana"/>
              </a:rPr>
              <a:t>Advisor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" name="Google Shape;64;p8"/>
          <p:cNvSpPr txBox="1"/>
          <p:nvPr/>
        </p:nvSpPr>
        <p:spPr>
          <a:xfrm>
            <a:off x="4490648" y="2533900"/>
            <a:ext cx="5529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5C5D5E"/>
                </a:solidFill>
                <a:latin typeface="Verdana"/>
                <a:ea typeface="Verdana"/>
                <a:cs typeface="Verdana"/>
                <a:sym typeface="Verdana"/>
              </a:rPr>
              <a:t>NAME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0" lvl="0" marL="30480" marR="0" rtl="0" algn="l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C5D5E"/>
                </a:solidFill>
                <a:latin typeface="Verdana"/>
                <a:ea typeface="Verdana"/>
                <a:cs typeface="Verdana"/>
                <a:sym typeface="Verdana"/>
              </a:rPr>
              <a:t>Advisor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5" name="Google Shape;6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1025" y="1768838"/>
            <a:ext cx="528325" cy="52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5775" y="3109427"/>
            <a:ext cx="528325" cy="52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7725" y="3109427"/>
            <a:ext cx="528325" cy="52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0575" y="3116837"/>
            <a:ext cx="528325" cy="52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1525" y="4205177"/>
            <a:ext cx="528325" cy="52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3475" y="4205177"/>
            <a:ext cx="528325" cy="52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6325" y="4212588"/>
            <a:ext cx="528325" cy="528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Google Shape;72;p8"/>
          <p:cNvGrpSpPr/>
          <p:nvPr/>
        </p:nvGrpSpPr>
        <p:grpSpPr>
          <a:xfrm>
            <a:off x="4420670" y="2092145"/>
            <a:ext cx="704110" cy="376189"/>
            <a:chOff x="1464905" y="1996308"/>
            <a:chExt cx="827100" cy="441900"/>
          </a:xfrm>
        </p:grpSpPr>
        <p:sp>
          <p:nvSpPr>
            <p:cNvPr id="73" name="Google Shape;73;p8"/>
            <p:cNvSpPr/>
            <p:nvPr/>
          </p:nvSpPr>
          <p:spPr>
            <a:xfrm>
              <a:off x="1464905" y="1996308"/>
              <a:ext cx="827100" cy="44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03363D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id="74" name="Google Shape;74;p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548963" y="2108906"/>
              <a:ext cx="658975" cy="2165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5" name="Google Shape;75;p8"/>
          <p:cNvGrpSpPr/>
          <p:nvPr/>
        </p:nvGrpSpPr>
        <p:grpSpPr>
          <a:xfrm>
            <a:off x="4460335" y="1848463"/>
            <a:ext cx="552834" cy="295366"/>
            <a:chOff x="567046" y="2512540"/>
            <a:chExt cx="827100" cy="441900"/>
          </a:xfrm>
        </p:grpSpPr>
        <p:sp>
          <p:nvSpPr>
            <p:cNvPr id="76" name="Google Shape;76;p8"/>
            <p:cNvSpPr/>
            <p:nvPr/>
          </p:nvSpPr>
          <p:spPr>
            <a:xfrm>
              <a:off x="567046" y="2512540"/>
              <a:ext cx="827100" cy="44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03363D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descr="Lyft - Wikipedia" id="77" name="Google Shape;77;p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48187" y="2565594"/>
              <a:ext cx="439882" cy="3117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8" name="Google Shape;78;p8"/>
          <p:cNvGrpSpPr/>
          <p:nvPr/>
        </p:nvGrpSpPr>
        <p:grpSpPr>
          <a:xfrm>
            <a:off x="2167670" y="1966795"/>
            <a:ext cx="704110" cy="376189"/>
            <a:chOff x="1464905" y="1996308"/>
            <a:chExt cx="827100" cy="441900"/>
          </a:xfrm>
        </p:grpSpPr>
        <p:sp>
          <p:nvSpPr>
            <p:cNvPr id="79" name="Google Shape;79;p8"/>
            <p:cNvSpPr/>
            <p:nvPr/>
          </p:nvSpPr>
          <p:spPr>
            <a:xfrm>
              <a:off x="1464905" y="1996308"/>
              <a:ext cx="827100" cy="44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03363D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id="80" name="Google Shape;80;p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548963" y="2108906"/>
              <a:ext cx="658975" cy="2165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1" name="Google Shape;81;p8"/>
          <p:cNvGrpSpPr/>
          <p:nvPr/>
        </p:nvGrpSpPr>
        <p:grpSpPr>
          <a:xfrm>
            <a:off x="2207335" y="1723113"/>
            <a:ext cx="552834" cy="295366"/>
            <a:chOff x="567046" y="2512540"/>
            <a:chExt cx="827100" cy="441900"/>
          </a:xfrm>
        </p:grpSpPr>
        <p:sp>
          <p:nvSpPr>
            <p:cNvPr id="82" name="Google Shape;82;p8"/>
            <p:cNvSpPr/>
            <p:nvPr/>
          </p:nvSpPr>
          <p:spPr>
            <a:xfrm>
              <a:off x="567046" y="2512540"/>
              <a:ext cx="827100" cy="44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03363D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descr="Lyft - Wikipedia" id="83" name="Google Shape;83;p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48187" y="2565594"/>
              <a:ext cx="439882" cy="3117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" name="Google Shape;84;p8"/>
          <p:cNvGrpSpPr/>
          <p:nvPr/>
        </p:nvGrpSpPr>
        <p:grpSpPr>
          <a:xfrm>
            <a:off x="2125195" y="3311082"/>
            <a:ext cx="704110" cy="376189"/>
            <a:chOff x="1464905" y="1996308"/>
            <a:chExt cx="827100" cy="441900"/>
          </a:xfrm>
        </p:grpSpPr>
        <p:sp>
          <p:nvSpPr>
            <p:cNvPr id="85" name="Google Shape;85;p8"/>
            <p:cNvSpPr/>
            <p:nvPr/>
          </p:nvSpPr>
          <p:spPr>
            <a:xfrm>
              <a:off x="1464905" y="1996308"/>
              <a:ext cx="827100" cy="44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03363D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id="86" name="Google Shape;86;p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548963" y="2108906"/>
              <a:ext cx="658975" cy="2165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7" name="Google Shape;87;p8"/>
          <p:cNvGrpSpPr/>
          <p:nvPr/>
        </p:nvGrpSpPr>
        <p:grpSpPr>
          <a:xfrm>
            <a:off x="2164860" y="3067401"/>
            <a:ext cx="552834" cy="295366"/>
            <a:chOff x="567046" y="2512540"/>
            <a:chExt cx="827100" cy="441900"/>
          </a:xfrm>
        </p:grpSpPr>
        <p:sp>
          <p:nvSpPr>
            <p:cNvPr id="88" name="Google Shape;88;p8"/>
            <p:cNvSpPr/>
            <p:nvPr/>
          </p:nvSpPr>
          <p:spPr>
            <a:xfrm>
              <a:off x="567046" y="2512540"/>
              <a:ext cx="827100" cy="44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03363D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descr="Lyft - Wikipedia" id="89" name="Google Shape;89;p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48187" y="2565594"/>
              <a:ext cx="439882" cy="3117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0" name="Google Shape;90;p8"/>
          <p:cNvGrpSpPr/>
          <p:nvPr/>
        </p:nvGrpSpPr>
        <p:grpSpPr>
          <a:xfrm>
            <a:off x="4420670" y="3327807"/>
            <a:ext cx="704110" cy="376189"/>
            <a:chOff x="1464905" y="1996308"/>
            <a:chExt cx="827100" cy="441900"/>
          </a:xfrm>
        </p:grpSpPr>
        <p:sp>
          <p:nvSpPr>
            <p:cNvPr id="91" name="Google Shape;91;p8"/>
            <p:cNvSpPr/>
            <p:nvPr/>
          </p:nvSpPr>
          <p:spPr>
            <a:xfrm>
              <a:off x="1464905" y="1996308"/>
              <a:ext cx="827100" cy="44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03363D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id="92" name="Google Shape;92;p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548963" y="2108906"/>
              <a:ext cx="658975" cy="2165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3" name="Google Shape;93;p8"/>
          <p:cNvGrpSpPr/>
          <p:nvPr/>
        </p:nvGrpSpPr>
        <p:grpSpPr>
          <a:xfrm>
            <a:off x="4460335" y="3084126"/>
            <a:ext cx="552834" cy="295366"/>
            <a:chOff x="567046" y="2512540"/>
            <a:chExt cx="827100" cy="441900"/>
          </a:xfrm>
        </p:grpSpPr>
        <p:sp>
          <p:nvSpPr>
            <p:cNvPr id="94" name="Google Shape;94;p8"/>
            <p:cNvSpPr/>
            <p:nvPr/>
          </p:nvSpPr>
          <p:spPr>
            <a:xfrm>
              <a:off x="567046" y="2512540"/>
              <a:ext cx="827100" cy="44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03363D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descr="Lyft - Wikipedia" id="95" name="Google Shape;95;p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48187" y="2565594"/>
              <a:ext cx="439882" cy="3117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" name="Google Shape;96;p8"/>
          <p:cNvGrpSpPr/>
          <p:nvPr/>
        </p:nvGrpSpPr>
        <p:grpSpPr>
          <a:xfrm>
            <a:off x="6716145" y="3298820"/>
            <a:ext cx="704110" cy="376189"/>
            <a:chOff x="1464905" y="1996308"/>
            <a:chExt cx="827100" cy="441900"/>
          </a:xfrm>
        </p:grpSpPr>
        <p:sp>
          <p:nvSpPr>
            <p:cNvPr id="97" name="Google Shape;97;p8"/>
            <p:cNvSpPr/>
            <p:nvPr/>
          </p:nvSpPr>
          <p:spPr>
            <a:xfrm>
              <a:off x="1464905" y="1996308"/>
              <a:ext cx="827100" cy="44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03363D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id="98" name="Google Shape;98;p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548963" y="2108906"/>
              <a:ext cx="658975" cy="2165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9" name="Google Shape;99;p8"/>
          <p:cNvGrpSpPr/>
          <p:nvPr/>
        </p:nvGrpSpPr>
        <p:grpSpPr>
          <a:xfrm>
            <a:off x="6755810" y="3055138"/>
            <a:ext cx="552834" cy="295366"/>
            <a:chOff x="567046" y="2512540"/>
            <a:chExt cx="827100" cy="441900"/>
          </a:xfrm>
        </p:grpSpPr>
        <p:sp>
          <p:nvSpPr>
            <p:cNvPr id="100" name="Google Shape;100;p8"/>
            <p:cNvSpPr/>
            <p:nvPr/>
          </p:nvSpPr>
          <p:spPr>
            <a:xfrm>
              <a:off x="567046" y="2512540"/>
              <a:ext cx="827100" cy="44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03363D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descr="Lyft - Wikipedia" id="101" name="Google Shape;101;p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48187" y="2565594"/>
              <a:ext cx="439882" cy="3117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2" name="Google Shape;102;p8"/>
          <p:cNvGrpSpPr/>
          <p:nvPr/>
        </p:nvGrpSpPr>
        <p:grpSpPr>
          <a:xfrm>
            <a:off x="6755795" y="2004970"/>
            <a:ext cx="704110" cy="376189"/>
            <a:chOff x="1464905" y="1996308"/>
            <a:chExt cx="827100" cy="441900"/>
          </a:xfrm>
        </p:grpSpPr>
        <p:sp>
          <p:nvSpPr>
            <p:cNvPr id="103" name="Google Shape;103;p8"/>
            <p:cNvSpPr/>
            <p:nvPr/>
          </p:nvSpPr>
          <p:spPr>
            <a:xfrm>
              <a:off x="1464905" y="1996308"/>
              <a:ext cx="827100" cy="44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03363D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id="104" name="Google Shape;104;p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548963" y="2108906"/>
              <a:ext cx="658975" cy="2165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5" name="Google Shape;105;p8"/>
          <p:cNvGrpSpPr/>
          <p:nvPr/>
        </p:nvGrpSpPr>
        <p:grpSpPr>
          <a:xfrm>
            <a:off x="6795460" y="1761288"/>
            <a:ext cx="552834" cy="295366"/>
            <a:chOff x="567046" y="2512540"/>
            <a:chExt cx="827100" cy="441900"/>
          </a:xfrm>
        </p:grpSpPr>
        <p:sp>
          <p:nvSpPr>
            <p:cNvPr id="106" name="Google Shape;106;p8"/>
            <p:cNvSpPr/>
            <p:nvPr/>
          </p:nvSpPr>
          <p:spPr>
            <a:xfrm>
              <a:off x="567046" y="2512540"/>
              <a:ext cx="827100" cy="44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03363D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descr="Lyft - Wikipedia" id="107" name="Google Shape;107;p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48187" y="2565594"/>
              <a:ext cx="439882" cy="3117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" name="Google Shape;108;p8"/>
          <p:cNvGrpSpPr/>
          <p:nvPr/>
        </p:nvGrpSpPr>
        <p:grpSpPr>
          <a:xfrm>
            <a:off x="6755795" y="4592670"/>
            <a:ext cx="704110" cy="376189"/>
            <a:chOff x="1464905" y="1996308"/>
            <a:chExt cx="827100" cy="441900"/>
          </a:xfrm>
        </p:grpSpPr>
        <p:sp>
          <p:nvSpPr>
            <p:cNvPr id="109" name="Google Shape;109;p8"/>
            <p:cNvSpPr/>
            <p:nvPr/>
          </p:nvSpPr>
          <p:spPr>
            <a:xfrm>
              <a:off x="1464905" y="1996308"/>
              <a:ext cx="827100" cy="44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03363D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id="110" name="Google Shape;110;p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548963" y="2108906"/>
              <a:ext cx="658975" cy="2165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1" name="Google Shape;111;p8"/>
          <p:cNvGrpSpPr/>
          <p:nvPr/>
        </p:nvGrpSpPr>
        <p:grpSpPr>
          <a:xfrm>
            <a:off x="6795460" y="4348988"/>
            <a:ext cx="552834" cy="295366"/>
            <a:chOff x="567046" y="2512540"/>
            <a:chExt cx="827100" cy="441900"/>
          </a:xfrm>
        </p:grpSpPr>
        <p:sp>
          <p:nvSpPr>
            <p:cNvPr id="112" name="Google Shape;112;p8"/>
            <p:cNvSpPr/>
            <p:nvPr/>
          </p:nvSpPr>
          <p:spPr>
            <a:xfrm>
              <a:off x="567046" y="2512540"/>
              <a:ext cx="827100" cy="44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03363D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descr="Lyft - Wikipedia" id="113" name="Google Shape;113;p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48187" y="2565594"/>
              <a:ext cx="439882" cy="3117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4" name="Google Shape;114;p8"/>
          <p:cNvGrpSpPr/>
          <p:nvPr/>
        </p:nvGrpSpPr>
        <p:grpSpPr>
          <a:xfrm>
            <a:off x="4440495" y="4540495"/>
            <a:ext cx="704110" cy="376189"/>
            <a:chOff x="1464905" y="1996308"/>
            <a:chExt cx="827100" cy="441900"/>
          </a:xfrm>
        </p:grpSpPr>
        <p:sp>
          <p:nvSpPr>
            <p:cNvPr id="115" name="Google Shape;115;p8"/>
            <p:cNvSpPr/>
            <p:nvPr/>
          </p:nvSpPr>
          <p:spPr>
            <a:xfrm>
              <a:off x="1464905" y="1996308"/>
              <a:ext cx="827100" cy="44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03363D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id="116" name="Google Shape;116;p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548963" y="2108906"/>
              <a:ext cx="658975" cy="2165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7" name="Google Shape;117;p8"/>
          <p:cNvGrpSpPr/>
          <p:nvPr/>
        </p:nvGrpSpPr>
        <p:grpSpPr>
          <a:xfrm>
            <a:off x="4480160" y="4296813"/>
            <a:ext cx="552834" cy="295366"/>
            <a:chOff x="567046" y="2512540"/>
            <a:chExt cx="827100" cy="441900"/>
          </a:xfrm>
        </p:grpSpPr>
        <p:sp>
          <p:nvSpPr>
            <p:cNvPr id="118" name="Google Shape;118;p8"/>
            <p:cNvSpPr/>
            <p:nvPr/>
          </p:nvSpPr>
          <p:spPr>
            <a:xfrm>
              <a:off x="567046" y="2512540"/>
              <a:ext cx="827100" cy="44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03363D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descr="Lyft - Wikipedia" id="119" name="Google Shape;119;p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48187" y="2565594"/>
              <a:ext cx="439882" cy="3117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/>
          <p:nvPr/>
        </p:nvSpPr>
        <p:spPr>
          <a:xfrm>
            <a:off x="6143104" y="2697746"/>
            <a:ext cx="2286000" cy="1567179"/>
          </a:xfrm>
          <a:custGeom>
            <a:rect b="b" l="l" r="r" t="t"/>
            <a:pathLst>
              <a:path extrusionOk="0" h="1567179" w="2286000">
                <a:moveTo>
                  <a:pt x="0" y="157463"/>
                </a:moveTo>
                <a:lnTo>
                  <a:pt x="8027" y="107692"/>
                </a:lnTo>
                <a:lnTo>
                  <a:pt x="30381" y="64467"/>
                </a:lnTo>
                <a:lnTo>
                  <a:pt x="64467" y="30381"/>
                </a:lnTo>
                <a:lnTo>
                  <a:pt x="107692" y="8027"/>
                </a:lnTo>
                <a:lnTo>
                  <a:pt x="157463" y="0"/>
                </a:lnTo>
                <a:lnTo>
                  <a:pt x="2127991" y="0"/>
                </a:lnTo>
                <a:lnTo>
                  <a:pt x="2177764" y="8027"/>
                </a:lnTo>
                <a:lnTo>
                  <a:pt x="2220991" y="30381"/>
                </a:lnTo>
                <a:lnTo>
                  <a:pt x="2255079" y="64467"/>
                </a:lnTo>
                <a:lnTo>
                  <a:pt x="2277433" y="107692"/>
                </a:lnTo>
                <a:lnTo>
                  <a:pt x="2285461" y="157463"/>
                </a:lnTo>
                <a:lnTo>
                  <a:pt x="2285461" y="1409640"/>
                </a:lnTo>
                <a:lnTo>
                  <a:pt x="2277433" y="1459409"/>
                </a:lnTo>
                <a:lnTo>
                  <a:pt x="2255079" y="1502633"/>
                </a:lnTo>
                <a:lnTo>
                  <a:pt x="2220991" y="1536719"/>
                </a:lnTo>
                <a:lnTo>
                  <a:pt x="2177764" y="1559073"/>
                </a:lnTo>
                <a:lnTo>
                  <a:pt x="2127991" y="1567100"/>
                </a:lnTo>
                <a:lnTo>
                  <a:pt x="157463" y="1567100"/>
                </a:lnTo>
                <a:lnTo>
                  <a:pt x="107692" y="1559073"/>
                </a:lnTo>
                <a:lnTo>
                  <a:pt x="64467" y="1536719"/>
                </a:lnTo>
                <a:lnTo>
                  <a:pt x="30381" y="1502633"/>
                </a:lnTo>
                <a:lnTo>
                  <a:pt x="8027" y="1459409"/>
                </a:lnTo>
                <a:lnTo>
                  <a:pt x="0" y="1409640"/>
                </a:lnTo>
                <a:lnTo>
                  <a:pt x="0" y="157463"/>
                </a:lnTo>
                <a:close/>
              </a:path>
            </a:pathLst>
          </a:custGeom>
          <a:noFill/>
          <a:ln cap="flat" cmpd="sng" w="12700">
            <a:solidFill>
              <a:srgbClr val="FF49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5" name="Google Shape;125;p9"/>
          <p:cNvSpPr/>
          <p:nvPr/>
        </p:nvSpPr>
        <p:spPr>
          <a:xfrm>
            <a:off x="3429266" y="2706128"/>
            <a:ext cx="2286000" cy="1567179"/>
          </a:xfrm>
          <a:custGeom>
            <a:rect b="b" l="l" r="r" t="t"/>
            <a:pathLst>
              <a:path extrusionOk="0" h="1567179" w="2286000">
                <a:moveTo>
                  <a:pt x="0" y="157463"/>
                </a:moveTo>
                <a:lnTo>
                  <a:pt x="8027" y="107692"/>
                </a:lnTo>
                <a:lnTo>
                  <a:pt x="30381" y="64467"/>
                </a:lnTo>
                <a:lnTo>
                  <a:pt x="64467" y="30381"/>
                </a:lnTo>
                <a:lnTo>
                  <a:pt x="107692" y="8027"/>
                </a:lnTo>
                <a:lnTo>
                  <a:pt x="157463" y="0"/>
                </a:lnTo>
                <a:lnTo>
                  <a:pt x="2127991" y="0"/>
                </a:lnTo>
                <a:lnTo>
                  <a:pt x="2177764" y="8027"/>
                </a:lnTo>
                <a:lnTo>
                  <a:pt x="2220991" y="30381"/>
                </a:lnTo>
                <a:lnTo>
                  <a:pt x="2255079" y="64467"/>
                </a:lnTo>
                <a:lnTo>
                  <a:pt x="2277433" y="107692"/>
                </a:lnTo>
                <a:lnTo>
                  <a:pt x="2285461" y="157463"/>
                </a:lnTo>
                <a:lnTo>
                  <a:pt x="2285461" y="1409640"/>
                </a:lnTo>
                <a:lnTo>
                  <a:pt x="2277433" y="1459409"/>
                </a:lnTo>
                <a:lnTo>
                  <a:pt x="2255079" y="1502633"/>
                </a:lnTo>
                <a:lnTo>
                  <a:pt x="2220991" y="1536719"/>
                </a:lnTo>
                <a:lnTo>
                  <a:pt x="2177764" y="1559073"/>
                </a:lnTo>
                <a:lnTo>
                  <a:pt x="2127991" y="1567100"/>
                </a:lnTo>
                <a:lnTo>
                  <a:pt x="157463" y="1567100"/>
                </a:lnTo>
                <a:lnTo>
                  <a:pt x="107692" y="1559073"/>
                </a:lnTo>
                <a:lnTo>
                  <a:pt x="64467" y="1536719"/>
                </a:lnTo>
                <a:lnTo>
                  <a:pt x="30381" y="1502633"/>
                </a:lnTo>
                <a:lnTo>
                  <a:pt x="8027" y="1459409"/>
                </a:lnTo>
                <a:lnTo>
                  <a:pt x="0" y="1409640"/>
                </a:lnTo>
                <a:lnTo>
                  <a:pt x="0" y="157463"/>
                </a:lnTo>
                <a:close/>
              </a:path>
            </a:pathLst>
          </a:custGeom>
          <a:noFill/>
          <a:ln cap="flat" cmpd="sng" w="12700">
            <a:solidFill>
              <a:srgbClr val="FF49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6" name="Google Shape;126;p9"/>
          <p:cNvSpPr/>
          <p:nvPr/>
        </p:nvSpPr>
        <p:spPr>
          <a:xfrm>
            <a:off x="705916" y="2714523"/>
            <a:ext cx="2286000" cy="1567179"/>
          </a:xfrm>
          <a:custGeom>
            <a:rect b="b" l="l" r="r" t="t"/>
            <a:pathLst>
              <a:path extrusionOk="0" h="1567179" w="2286000">
                <a:moveTo>
                  <a:pt x="0" y="157463"/>
                </a:moveTo>
                <a:lnTo>
                  <a:pt x="8027" y="107692"/>
                </a:lnTo>
                <a:lnTo>
                  <a:pt x="30381" y="64467"/>
                </a:lnTo>
                <a:lnTo>
                  <a:pt x="64467" y="30381"/>
                </a:lnTo>
                <a:lnTo>
                  <a:pt x="107692" y="8027"/>
                </a:lnTo>
                <a:lnTo>
                  <a:pt x="157463" y="0"/>
                </a:lnTo>
                <a:lnTo>
                  <a:pt x="2127991" y="0"/>
                </a:lnTo>
                <a:lnTo>
                  <a:pt x="2177764" y="8027"/>
                </a:lnTo>
                <a:lnTo>
                  <a:pt x="2220991" y="30381"/>
                </a:lnTo>
                <a:lnTo>
                  <a:pt x="2255079" y="64467"/>
                </a:lnTo>
                <a:lnTo>
                  <a:pt x="2277433" y="107692"/>
                </a:lnTo>
                <a:lnTo>
                  <a:pt x="2285461" y="157463"/>
                </a:lnTo>
                <a:lnTo>
                  <a:pt x="2285461" y="1409640"/>
                </a:lnTo>
                <a:lnTo>
                  <a:pt x="2277433" y="1459409"/>
                </a:lnTo>
                <a:lnTo>
                  <a:pt x="2255079" y="1502633"/>
                </a:lnTo>
                <a:lnTo>
                  <a:pt x="2220991" y="1536719"/>
                </a:lnTo>
                <a:lnTo>
                  <a:pt x="2177764" y="1559073"/>
                </a:lnTo>
                <a:lnTo>
                  <a:pt x="2127991" y="1567100"/>
                </a:lnTo>
                <a:lnTo>
                  <a:pt x="157463" y="1567100"/>
                </a:lnTo>
                <a:lnTo>
                  <a:pt x="107692" y="1559073"/>
                </a:lnTo>
                <a:lnTo>
                  <a:pt x="64467" y="1536719"/>
                </a:lnTo>
                <a:lnTo>
                  <a:pt x="30381" y="1502633"/>
                </a:lnTo>
                <a:lnTo>
                  <a:pt x="8027" y="1459409"/>
                </a:lnTo>
                <a:lnTo>
                  <a:pt x="0" y="1409640"/>
                </a:lnTo>
                <a:lnTo>
                  <a:pt x="0" y="157463"/>
                </a:lnTo>
                <a:close/>
              </a:path>
            </a:pathLst>
          </a:custGeom>
          <a:noFill/>
          <a:ln cap="flat" cmpd="sng" w="12700">
            <a:solidFill>
              <a:srgbClr val="FF49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7" name="Google Shape;127;p9"/>
          <p:cNvSpPr txBox="1"/>
          <p:nvPr>
            <p:ph idx="4294967295" type="title"/>
          </p:nvPr>
        </p:nvSpPr>
        <p:spPr>
          <a:xfrm>
            <a:off x="2287974" y="197600"/>
            <a:ext cx="41280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Problem</a:t>
            </a:r>
            <a:endParaRPr/>
          </a:p>
        </p:txBody>
      </p:sp>
      <p:sp>
        <p:nvSpPr>
          <p:cNvPr id="128" name="Google Shape;128;p9"/>
          <p:cNvSpPr/>
          <p:nvPr/>
        </p:nvSpPr>
        <p:spPr>
          <a:xfrm>
            <a:off x="0" y="936701"/>
            <a:ext cx="9144000" cy="1344295"/>
          </a:xfrm>
          <a:custGeom>
            <a:rect b="b" l="l" r="r" t="t"/>
            <a:pathLst>
              <a:path extrusionOk="0" h="1344295" w="9144000">
                <a:moveTo>
                  <a:pt x="9144000" y="0"/>
                </a:moveTo>
                <a:lnTo>
                  <a:pt x="0" y="0"/>
                </a:lnTo>
                <a:lnTo>
                  <a:pt x="0" y="1344091"/>
                </a:lnTo>
                <a:lnTo>
                  <a:pt x="9144000" y="1344091"/>
                </a:lnTo>
                <a:lnTo>
                  <a:pt x="9144000" y="0"/>
                </a:lnTo>
                <a:close/>
              </a:path>
            </a:pathLst>
          </a:custGeom>
          <a:solidFill>
            <a:srgbClr val="FF49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9" name="Google Shape;129;p9"/>
          <p:cNvSpPr txBox="1"/>
          <p:nvPr/>
        </p:nvSpPr>
        <p:spPr>
          <a:xfrm>
            <a:off x="2000250" y="1403603"/>
            <a:ext cx="5143500" cy="3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Dining </a:t>
            </a:r>
            <a:r>
              <a:rPr b="1" lang="en-US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experience is a fragmented process.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0" name="Google Shape;130;p9"/>
          <p:cNvSpPr txBox="1"/>
          <p:nvPr/>
        </p:nvSpPr>
        <p:spPr>
          <a:xfrm>
            <a:off x="1206100" y="3412225"/>
            <a:ext cx="14109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Disorganized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31" name="Google Shape;131;p9"/>
          <p:cNvGrpSpPr/>
          <p:nvPr/>
        </p:nvGrpSpPr>
        <p:grpSpPr>
          <a:xfrm>
            <a:off x="792480" y="3663696"/>
            <a:ext cx="2136600" cy="435792"/>
            <a:chOff x="792480" y="3663696"/>
            <a:chExt cx="2136600" cy="435792"/>
          </a:xfrm>
        </p:grpSpPr>
        <p:sp>
          <p:nvSpPr>
            <p:cNvPr id="132" name="Google Shape;132;p9"/>
            <p:cNvSpPr/>
            <p:nvPr/>
          </p:nvSpPr>
          <p:spPr>
            <a:xfrm>
              <a:off x="792480" y="3663696"/>
              <a:ext cx="2136600" cy="2712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3" name="Google Shape;133;p9"/>
            <p:cNvSpPr/>
            <p:nvPr/>
          </p:nvSpPr>
          <p:spPr>
            <a:xfrm>
              <a:off x="1386840" y="3828288"/>
              <a:ext cx="923400" cy="2712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34" name="Google Shape;134;p9"/>
          <p:cNvSpPr txBox="1"/>
          <p:nvPr/>
        </p:nvSpPr>
        <p:spPr>
          <a:xfrm>
            <a:off x="6276550" y="3412225"/>
            <a:ext cx="21024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No Personalization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35" name="Google Shape;135;p9"/>
          <p:cNvGrpSpPr/>
          <p:nvPr/>
        </p:nvGrpSpPr>
        <p:grpSpPr>
          <a:xfrm>
            <a:off x="6416040" y="3675888"/>
            <a:ext cx="1764900" cy="600384"/>
            <a:chOff x="6416040" y="3675888"/>
            <a:chExt cx="1764900" cy="600384"/>
          </a:xfrm>
        </p:grpSpPr>
        <p:sp>
          <p:nvSpPr>
            <p:cNvPr id="136" name="Google Shape;136;p9"/>
            <p:cNvSpPr/>
            <p:nvPr/>
          </p:nvSpPr>
          <p:spPr>
            <a:xfrm>
              <a:off x="6416040" y="3675888"/>
              <a:ext cx="1764900" cy="2682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6473952" y="3840480"/>
              <a:ext cx="1649100" cy="2712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6912864" y="4005072"/>
              <a:ext cx="746700" cy="2712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39" name="Google Shape;139;p9"/>
          <p:cNvSpPr txBox="1"/>
          <p:nvPr/>
        </p:nvSpPr>
        <p:spPr>
          <a:xfrm>
            <a:off x="3599550" y="3259825"/>
            <a:ext cx="20481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Fragmented Booking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3560063" y="3663695"/>
            <a:ext cx="2048400" cy="2712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1" name="Google Shape;141;p9"/>
          <p:cNvSpPr/>
          <p:nvPr/>
        </p:nvSpPr>
        <p:spPr>
          <a:xfrm>
            <a:off x="3953255" y="3828287"/>
            <a:ext cx="1237500" cy="2712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2" name="Google Shape;142;p9"/>
          <p:cNvSpPr/>
          <p:nvPr/>
        </p:nvSpPr>
        <p:spPr>
          <a:xfrm>
            <a:off x="4428388" y="3031655"/>
            <a:ext cx="278129" cy="254635"/>
          </a:xfrm>
          <a:custGeom>
            <a:rect b="b" l="l" r="r" t="t"/>
            <a:pathLst>
              <a:path extrusionOk="0" h="254635" w="278129">
                <a:moveTo>
                  <a:pt x="101523" y="0"/>
                </a:moveTo>
                <a:lnTo>
                  <a:pt x="89472" y="1705"/>
                </a:lnTo>
                <a:lnTo>
                  <a:pt x="79254" y="6811"/>
                </a:lnTo>
                <a:lnTo>
                  <a:pt x="72170" y="15307"/>
                </a:lnTo>
                <a:lnTo>
                  <a:pt x="69519" y="27178"/>
                </a:lnTo>
                <a:lnTo>
                  <a:pt x="71908" y="40223"/>
                </a:lnTo>
                <a:lnTo>
                  <a:pt x="77165" y="50296"/>
                </a:lnTo>
                <a:lnTo>
                  <a:pt x="82421" y="58662"/>
                </a:lnTo>
                <a:lnTo>
                  <a:pt x="84810" y="66586"/>
                </a:lnTo>
                <a:lnTo>
                  <a:pt x="71558" y="82913"/>
                </a:lnTo>
                <a:lnTo>
                  <a:pt x="42405" y="86093"/>
                </a:lnTo>
                <a:lnTo>
                  <a:pt x="13251" y="82977"/>
                </a:lnTo>
                <a:lnTo>
                  <a:pt x="0" y="80416"/>
                </a:lnTo>
                <a:lnTo>
                  <a:pt x="0" y="241096"/>
                </a:lnTo>
                <a:lnTo>
                  <a:pt x="49794" y="252018"/>
                </a:lnTo>
                <a:lnTo>
                  <a:pt x="75364" y="254219"/>
                </a:lnTo>
                <a:lnTo>
                  <a:pt x="84785" y="246404"/>
                </a:lnTo>
                <a:lnTo>
                  <a:pt x="86131" y="227279"/>
                </a:lnTo>
                <a:lnTo>
                  <a:pt x="83117" y="219375"/>
                </a:lnTo>
                <a:lnTo>
                  <a:pt x="76485" y="211053"/>
                </a:lnTo>
                <a:lnTo>
                  <a:pt x="69854" y="201024"/>
                </a:lnTo>
                <a:lnTo>
                  <a:pt x="66840" y="187998"/>
                </a:lnTo>
                <a:lnTo>
                  <a:pt x="69303" y="176132"/>
                </a:lnTo>
                <a:lnTo>
                  <a:pt x="75963" y="167636"/>
                </a:lnTo>
                <a:lnTo>
                  <a:pt x="85726" y="162527"/>
                </a:lnTo>
                <a:lnTo>
                  <a:pt x="97497" y="160820"/>
                </a:lnTo>
                <a:lnTo>
                  <a:pt x="109005" y="162536"/>
                </a:lnTo>
                <a:lnTo>
                  <a:pt x="118486" y="167595"/>
                </a:lnTo>
                <a:lnTo>
                  <a:pt x="124920" y="175864"/>
                </a:lnTo>
                <a:lnTo>
                  <a:pt x="127292" y="187210"/>
                </a:lnTo>
                <a:lnTo>
                  <a:pt x="124559" y="199338"/>
                </a:lnTo>
                <a:lnTo>
                  <a:pt x="112536" y="217598"/>
                </a:lnTo>
                <a:lnTo>
                  <a:pt x="109804" y="228676"/>
                </a:lnTo>
                <a:lnTo>
                  <a:pt x="119961" y="242980"/>
                </a:lnTo>
                <a:lnTo>
                  <a:pt x="144173" y="245871"/>
                </a:lnTo>
                <a:lnTo>
                  <a:pt x="197192" y="241084"/>
                </a:lnTo>
                <a:lnTo>
                  <a:pt x="187964" y="207596"/>
                </a:lnTo>
                <a:lnTo>
                  <a:pt x="186185" y="190399"/>
                </a:lnTo>
                <a:lnTo>
                  <a:pt x="193020" y="184064"/>
                </a:lnTo>
                <a:lnTo>
                  <a:pt x="209638" y="183159"/>
                </a:lnTo>
                <a:lnTo>
                  <a:pt x="220756" y="185883"/>
                </a:lnTo>
                <a:lnTo>
                  <a:pt x="239081" y="197871"/>
                </a:lnTo>
                <a:lnTo>
                  <a:pt x="251256" y="200596"/>
                </a:lnTo>
                <a:lnTo>
                  <a:pt x="262645" y="198234"/>
                </a:lnTo>
                <a:lnTo>
                  <a:pt x="270946" y="191823"/>
                </a:lnTo>
                <a:lnTo>
                  <a:pt x="276025" y="182379"/>
                </a:lnTo>
                <a:lnTo>
                  <a:pt x="277749" y="170916"/>
                </a:lnTo>
                <a:lnTo>
                  <a:pt x="276036" y="158999"/>
                </a:lnTo>
                <a:lnTo>
                  <a:pt x="270910" y="148867"/>
                </a:lnTo>
                <a:lnTo>
                  <a:pt x="262382" y="141829"/>
                </a:lnTo>
                <a:lnTo>
                  <a:pt x="250469" y="139192"/>
                </a:lnTo>
                <a:lnTo>
                  <a:pt x="237372" y="141571"/>
                </a:lnTo>
                <a:lnTo>
                  <a:pt x="227260" y="146805"/>
                </a:lnTo>
                <a:lnTo>
                  <a:pt x="218861" y="152040"/>
                </a:lnTo>
                <a:lnTo>
                  <a:pt x="210908" y="154419"/>
                </a:lnTo>
                <a:lnTo>
                  <a:pt x="198297" y="141141"/>
                </a:lnTo>
                <a:lnTo>
                  <a:pt x="198758" y="111931"/>
                </a:lnTo>
                <a:lnTo>
                  <a:pt x="204643" y="82721"/>
                </a:lnTo>
                <a:lnTo>
                  <a:pt x="208305" y="69443"/>
                </a:lnTo>
                <a:lnTo>
                  <a:pt x="153584" y="91114"/>
                </a:lnTo>
                <a:lnTo>
                  <a:pt x="125483" y="98170"/>
                </a:lnTo>
                <a:lnTo>
                  <a:pt x="115131" y="90464"/>
                </a:lnTo>
                <a:lnTo>
                  <a:pt x="113652" y="67843"/>
                </a:lnTo>
                <a:lnTo>
                  <a:pt x="116386" y="56772"/>
                </a:lnTo>
                <a:lnTo>
                  <a:pt x="128418" y="38518"/>
                </a:lnTo>
                <a:lnTo>
                  <a:pt x="131152" y="26390"/>
                </a:lnTo>
                <a:lnTo>
                  <a:pt x="128784" y="15044"/>
                </a:lnTo>
                <a:lnTo>
                  <a:pt x="122367" y="6775"/>
                </a:lnTo>
                <a:lnTo>
                  <a:pt x="112936" y="1716"/>
                </a:lnTo>
                <a:lnTo>
                  <a:pt x="101523" y="0"/>
                </a:lnTo>
                <a:close/>
              </a:path>
            </a:pathLst>
          </a:custGeom>
          <a:solidFill>
            <a:srgbClr val="FF49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3" name="Google Shape;143;p9"/>
          <p:cNvSpPr/>
          <p:nvPr/>
        </p:nvSpPr>
        <p:spPr>
          <a:xfrm>
            <a:off x="7128675" y="3028848"/>
            <a:ext cx="311150" cy="248920"/>
          </a:xfrm>
          <a:custGeom>
            <a:rect b="b" l="l" r="r" t="t"/>
            <a:pathLst>
              <a:path extrusionOk="0" h="248920" w="311150">
                <a:moveTo>
                  <a:pt x="19532" y="0"/>
                </a:moveTo>
                <a:lnTo>
                  <a:pt x="14706" y="584"/>
                </a:lnTo>
                <a:lnTo>
                  <a:pt x="12052" y="3962"/>
                </a:lnTo>
                <a:lnTo>
                  <a:pt x="0" y="19481"/>
                </a:lnTo>
                <a:lnTo>
                  <a:pt x="571" y="24307"/>
                </a:lnTo>
                <a:lnTo>
                  <a:pt x="291058" y="248767"/>
                </a:lnTo>
                <a:lnTo>
                  <a:pt x="295871" y="248196"/>
                </a:lnTo>
                <a:lnTo>
                  <a:pt x="298526" y="244817"/>
                </a:lnTo>
                <a:lnTo>
                  <a:pt x="307975" y="232625"/>
                </a:lnTo>
                <a:lnTo>
                  <a:pt x="310578" y="229336"/>
                </a:lnTo>
                <a:lnTo>
                  <a:pt x="309956" y="224472"/>
                </a:lnTo>
                <a:lnTo>
                  <a:pt x="188823" y="130822"/>
                </a:lnTo>
                <a:lnTo>
                  <a:pt x="203425" y="120047"/>
                </a:lnTo>
                <a:lnTo>
                  <a:pt x="214758" y="105949"/>
                </a:lnTo>
                <a:lnTo>
                  <a:pt x="222093" y="89185"/>
                </a:lnTo>
                <a:lnTo>
                  <a:pt x="224701" y="70408"/>
                </a:lnTo>
                <a:lnTo>
                  <a:pt x="221212" y="53136"/>
                </a:lnTo>
                <a:lnTo>
                  <a:pt x="88239" y="53136"/>
                </a:lnTo>
                <a:lnTo>
                  <a:pt x="19532" y="0"/>
                </a:lnTo>
                <a:close/>
              </a:path>
              <a:path extrusionOk="0" h="248920" w="311150">
                <a:moveTo>
                  <a:pt x="119481" y="155270"/>
                </a:moveTo>
                <a:lnTo>
                  <a:pt x="96634" y="155270"/>
                </a:lnTo>
                <a:lnTo>
                  <a:pt x="71409" y="160365"/>
                </a:lnTo>
                <a:lnTo>
                  <a:pt x="50809" y="174258"/>
                </a:lnTo>
                <a:lnTo>
                  <a:pt x="36919" y="194859"/>
                </a:lnTo>
                <a:lnTo>
                  <a:pt x="31826" y="220078"/>
                </a:lnTo>
                <a:lnTo>
                  <a:pt x="31826" y="224713"/>
                </a:lnTo>
                <a:lnTo>
                  <a:pt x="33645" y="233719"/>
                </a:lnTo>
                <a:lnTo>
                  <a:pt x="38604" y="241074"/>
                </a:lnTo>
                <a:lnTo>
                  <a:pt x="45960" y="246034"/>
                </a:lnTo>
                <a:lnTo>
                  <a:pt x="54965" y="247853"/>
                </a:lnTo>
                <a:lnTo>
                  <a:pt x="239268" y="247853"/>
                </a:lnTo>
                <a:lnTo>
                  <a:pt x="119481" y="155270"/>
                </a:lnTo>
                <a:close/>
              </a:path>
              <a:path extrusionOk="0" h="248920" w="311150">
                <a:moveTo>
                  <a:pt x="155270" y="965"/>
                </a:moveTo>
                <a:lnTo>
                  <a:pt x="132230" y="4907"/>
                </a:lnTo>
                <a:lnTo>
                  <a:pt x="112515" y="15825"/>
                </a:lnTo>
                <a:lnTo>
                  <a:pt x="97420" y="32356"/>
                </a:lnTo>
                <a:lnTo>
                  <a:pt x="88239" y="53136"/>
                </a:lnTo>
                <a:lnTo>
                  <a:pt x="221212" y="53136"/>
                </a:lnTo>
                <a:lnTo>
                  <a:pt x="219242" y="43383"/>
                </a:lnTo>
                <a:lnTo>
                  <a:pt x="204358" y="21309"/>
                </a:lnTo>
                <a:lnTo>
                  <a:pt x="182288" y="6424"/>
                </a:lnTo>
                <a:lnTo>
                  <a:pt x="155270" y="965"/>
                </a:lnTo>
                <a:close/>
              </a:path>
            </a:pathLst>
          </a:custGeom>
          <a:solidFill>
            <a:srgbClr val="FF49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4" name="Google Shape;144;p9"/>
          <p:cNvSpPr/>
          <p:nvPr/>
        </p:nvSpPr>
        <p:spPr>
          <a:xfrm>
            <a:off x="1725218" y="3031655"/>
            <a:ext cx="246900" cy="2469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45" name="Google Shape;145;p9"/>
          <p:cNvPicPr preferRelativeResize="0"/>
          <p:nvPr/>
        </p:nvPicPr>
        <p:blipFill rotWithShape="1">
          <a:blip r:embed="rId11">
            <a:alphaModFix/>
          </a:blip>
          <a:srcRect b="46578" l="31902" r="27032" t="0"/>
          <a:stretch/>
        </p:blipFill>
        <p:spPr>
          <a:xfrm>
            <a:off x="4352415" y="4839925"/>
            <a:ext cx="311150" cy="30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"/>
          <p:cNvSpPr txBox="1"/>
          <p:nvPr/>
        </p:nvSpPr>
        <p:spPr>
          <a:xfrm>
            <a:off x="565525" y="3064775"/>
            <a:ext cx="20115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Book Flight &amp; Hotel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51" name="Google Shape;151;p10"/>
          <p:cNvGrpSpPr/>
          <p:nvPr/>
        </p:nvGrpSpPr>
        <p:grpSpPr>
          <a:xfrm>
            <a:off x="630936" y="3474720"/>
            <a:ext cx="1868400" cy="600384"/>
            <a:chOff x="630936" y="3474720"/>
            <a:chExt cx="1868400" cy="600384"/>
          </a:xfrm>
        </p:grpSpPr>
        <p:sp>
          <p:nvSpPr>
            <p:cNvPr id="152" name="Google Shape;152;p10"/>
            <p:cNvSpPr/>
            <p:nvPr/>
          </p:nvSpPr>
          <p:spPr>
            <a:xfrm>
              <a:off x="713232" y="3474720"/>
              <a:ext cx="1700700" cy="2682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3" name="Google Shape;153;p10"/>
            <p:cNvSpPr/>
            <p:nvPr/>
          </p:nvSpPr>
          <p:spPr>
            <a:xfrm>
              <a:off x="630936" y="3639312"/>
              <a:ext cx="1868400" cy="2712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4" name="Google Shape;154;p10"/>
            <p:cNvSpPr/>
            <p:nvPr/>
          </p:nvSpPr>
          <p:spPr>
            <a:xfrm>
              <a:off x="1271016" y="3803904"/>
              <a:ext cx="560700" cy="2712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55" name="Google Shape;155;p10"/>
          <p:cNvSpPr txBox="1"/>
          <p:nvPr/>
        </p:nvSpPr>
        <p:spPr>
          <a:xfrm>
            <a:off x="3355025" y="3064575"/>
            <a:ext cx="2311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Research Things to Do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56" name="Google Shape;156;p10"/>
          <p:cNvGrpSpPr/>
          <p:nvPr/>
        </p:nvGrpSpPr>
        <p:grpSpPr>
          <a:xfrm>
            <a:off x="3563111" y="3474720"/>
            <a:ext cx="1914000" cy="600384"/>
            <a:chOff x="3563111" y="3474720"/>
            <a:chExt cx="1914000" cy="600384"/>
          </a:xfrm>
        </p:grpSpPr>
        <p:sp>
          <p:nvSpPr>
            <p:cNvPr id="157" name="Google Shape;157;p10"/>
            <p:cNvSpPr/>
            <p:nvPr/>
          </p:nvSpPr>
          <p:spPr>
            <a:xfrm>
              <a:off x="3636263" y="3474720"/>
              <a:ext cx="1767900" cy="2682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3563111" y="3639312"/>
              <a:ext cx="1914000" cy="2712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4114799" y="3803904"/>
              <a:ext cx="786300" cy="27120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60" name="Google Shape;160;p10"/>
          <p:cNvSpPr txBox="1"/>
          <p:nvPr/>
        </p:nvSpPr>
        <p:spPr>
          <a:xfrm>
            <a:off x="7268478" y="3049579"/>
            <a:ext cx="16515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Book Experiences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61" name="Google Shape;161;p10"/>
          <p:cNvGrpSpPr/>
          <p:nvPr/>
        </p:nvGrpSpPr>
        <p:grpSpPr>
          <a:xfrm>
            <a:off x="6769607" y="3474720"/>
            <a:ext cx="1850100" cy="600384"/>
            <a:chOff x="6769607" y="3474720"/>
            <a:chExt cx="1850100" cy="600384"/>
          </a:xfrm>
        </p:grpSpPr>
        <p:sp>
          <p:nvSpPr>
            <p:cNvPr id="162" name="Google Shape;162;p10"/>
            <p:cNvSpPr/>
            <p:nvPr/>
          </p:nvSpPr>
          <p:spPr>
            <a:xfrm>
              <a:off x="6769607" y="3474720"/>
              <a:ext cx="1850100" cy="26820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3" name="Google Shape;163;p10"/>
            <p:cNvSpPr/>
            <p:nvPr/>
          </p:nvSpPr>
          <p:spPr>
            <a:xfrm>
              <a:off x="6778751" y="3639312"/>
              <a:ext cx="1831800" cy="271200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4" name="Google Shape;164;p10"/>
            <p:cNvSpPr/>
            <p:nvPr/>
          </p:nvSpPr>
          <p:spPr>
            <a:xfrm>
              <a:off x="7367015" y="3803904"/>
              <a:ext cx="630900" cy="271200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65" name="Google Shape;165;p10"/>
          <p:cNvSpPr/>
          <p:nvPr/>
        </p:nvSpPr>
        <p:spPr>
          <a:xfrm>
            <a:off x="2955544" y="2308491"/>
            <a:ext cx="471170" cy="406400"/>
          </a:xfrm>
          <a:custGeom>
            <a:rect b="b" l="l" r="r" t="t"/>
            <a:pathLst>
              <a:path extrusionOk="0" h="406400" w="471170">
                <a:moveTo>
                  <a:pt x="267817" y="0"/>
                </a:moveTo>
                <a:lnTo>
                  <a:pt x="267817" y="101473"/>
                </a:lnTo>
                <a:lnTo>
                  <a:pt x="0" y="101473"/>
                </a:lnTo>
                <a:lnTo>
                  <a:pt x="0" y="304431"/>
                </a:lnTo>
                <a:lnTo>
                  <a:pt x="267817" y="304431"/>
                </a:lnTo>
                <a:lnTo>
                  <a:pt x="267817" y="405917"/>
                </a:lnTo>
                <a:lnTo>
                  <a:pt x="470776" y="202958"/>
                </a:lnTo>
                <a:lnTo>
                  <a:pt x="267817" y="0"/>
                </a:lnTo>
                <a:close/>
              </a:path>
            </a:pathLst>
          </a:custGeom>
          <a:solidFill>
            <a:srgbClr val="1BADB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6" name="Google Shape;166;p10"/>
          <p:cNvSpPr/>
          <p:nvPr/>
        </p:nvSpPr>
        <p:spPr>
          <a:xfrm>
            <a:off x="5851893" y="2311920"/>
            <a:ext cx="471170" cy="406400"/>
          </a:xfrm>
          <a:custGeom>
            <a:rect b="b" l="l" r="r" t="t"/>
            <a:pathLst>
              <a:path extrusionOk="0" h="406400" w="471170">
                <a:moveTo>
                  <a:pt x="267817" y="0"/>
                </a:moveTo>
                <a:lnTo>
                  <a:pt x="267817" y="101485"/>
                </a:lnTo>
                <a:lnTo>
                  <a:pt x="0" y="101485"/>
                </a:lnTo>
                <a:lnTo>
                  <a:pt x="0" y="304444"/>
                </a:lnTo>
                <a:lnTo>
                  <a:pt x="267817" y="304444"/>
                </a:lnTo>
                <a:lnTo>
                  <a:pt x="267817" y="405917"/>
                </a:lnTo>
                <a:lnTo>
                  <a:pt x="470788" y="202958"/>
                </a:lnTo>
                <a:lnTo>
                  <a:pt x="267817" y="0"/>
                </a:lnTo>
                <a:close/>
              </a:path>
            </a:pathLst>
          </a:custGeom>
          <a:solidFill>
            <a:srgbClr val="1BADB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7" name="Google Shape;167;p10"/>
          <p:cNvSpPr txBox="1"/>
          <p:nvPr>
            <p:ph idx="4294967295" type="title"/>
          </p:nvPr>
        </p:nvSpPr>
        <p:spPr>
          <a:xfrm>
            <a:off x="1825701" y="64262"/>
            <a:ext cx="5108700" cy="9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50">
            <a:noAutofit/>
          </a:bodyPr>
          <a:lstStyle/>
          <a:p>
            <a:pPr indent="0" lvl="0" marL="38481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Typical Booking</a:t>
            </a:r>
            <a:endParaRPr/>
          </a:p>
          <a:p>
            <a:pPr indent="0" lvl="0" marL="127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0" lang="en-US" sz="1600">
                <a:solidFill>
                  <a:srgbClr val="4C4C4C"/>
                </a:solidFill>
                <a:latin typeface="Verdana"/>
                <a:ea typeface="Verdana"/>
                <a:cs typeface="Verdana"/>
                <a:sym typeface="Verdana"/>
              </a:rPr>
              <a:t>To book a </a:t>
            </a:r>
            <a:r>
              <a:rPr b="0" lang="en-US" sz="1600">
                <a:solidFill>
                  <a:srgbClr val="4C4C4C"/>
                </a:solidFill>
              </a:rPr>
              <a:t>restaurant</a:t>
            </a:r>
            <a:r>
              <a:rPr b="0" lang="en-US" sz="1600">
                <a:solidFill>
                  <a:srgbClr val="4C4C4C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lang="en-US" sz="1600">
                <a:solidFill>
                  <a:srgbClr val="4C4C4C"/>
                </a:solidFill>
              </a:rPr>
              <a:t>in</a:t>
            </a:r>
            <a:r>
              <a:rPr b="0" lang="en-US" sz="1600">
                <a:solidFill>
                  <a:srgbClr val="4C4C4C"/>
                </a:solidFill>
                <a:latin typeface="Verdana"/>
                <a:ea typeface="Verdana"/>
                <a:cs typeface="Verdana"/>
                <a:sym typeface="Verdana"/>
              </a:rPr>
              <a:t> Paris, requires many sources to get it done.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8" name="Google Shape;168;p10"/>
          <p:cNvSpPr/>
          <p:nvPr/>
        </p:nvSpPr>
        <p:spPr>
          <a:xfrm>
            <a:off x="1097710" y="2554974"/>
            <a:ext cx="893700" cy="3015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9" name="Google Shape;169;p10"/>
          <p:cNvSpPr/>
          <p:nvPr/>
        </p:nvSpPr>
        <p:spPr>
          <a:xfrm>
            <a:off x="4077208" y="2547976"/>
            <a:ext cx="893700" cy="3015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70" name="Google Shape;170;p10"/>
          <p:cNvPicPr preferRelativeResize="0"/>
          <p:nvPr/>
        </p:nvPicPr>
        <p:blipFill rotWithShape="1">
          <a:blip r:embed="rId13">
            <a:alphaModFix/>
          </a:blip>
          <a:srcRect b="46578" l="31902" r="27032" t="0"/>
          <a:stretch/>
        </p:blipFill>
        <p:spPr>
          <a:xfrm>
            <a:off x="4276215" y="4839925"/>
            <a:ext cx="311150" cy="3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0"/>
          <p:cNvSpPr/>
          <p:nvPr/>
        </p:nvSpPr>
        <p:spPr>
          <a:xfrm>
            <a:off x="7328008" y="2471551"/>
            <a:ext cx="893700" cy="3015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72" name="Google Shape;172;p1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076450" y="2302603"/>
            <a:ext cx="991099" cy="74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204075" y="2272603"/>
            <a:ext cx="991099" cy="74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"/>
          <p:cNvSpPr/>
          <p:nvPr/>
        </p:nvSpPr>
        <p:spPr>
          <a:xfrm>
            <a:off x="3429266" y="2869755"/>
            <a:ext cx="2286000" cy="1567179"/>
          </a:xfrm>
          <a:custGeom>
            <a:rect b="b" l="l" r="r" t="t"/>
            <a:pathLst>
              <a:path extrusionOk="0" h="1567179" w="2286000">
                <a:moveTo>
                  <a:pt x="0" y="157463"/>
                </a:moveTo>
                <a:lnTo>
                  <a:pt x="8027" y="107692"/>
                </a:lnTo>
                <a:lnTo>
                  <a:pt x="30381" y="64467"/>
                </a:lnTo>
                <a:lnTo>
                  <a:pt x="64467" y="30381"/>
                </a:lnTo>
                <a:lnTo>
                  <a:pt x="107692" y="8027"/>
                </a:lnTo>
                <a:lnTo>
                  <a:pt x="157463" y="0"/>
                </a:lnTo>
                <a:lnTo>
                  <a:pt x="2127991" y="0"/>
                </a:lnTo>
                <a:lnTo>
                  <a:pt x="2177764" y="8027"/>
                </a:lnTo>
                <a:lnTo>
                  <a:pt x="2220991" y="30381"/>
                </a:lnTo>
                <a:lnTo>
                  <a:pt x="2255079" y="64467"/>
                </a:lnTo>
                <a:lnTo>
                  <a:pt x="2277433" y="107692"/>
                </a:lnTo>
                <a:lnTo>
                  <a:pt x="2285461" y="157463"/>
                </a:lnTo>
                <a:lnTo>
                  <a:pt x="2285461" y="1409640"/>
                </a:lnTo>
                <a:lnTo>
                  <a:pt x="2277433" y="1459409"/>
                </a:lnTo>
                <a:lnTo>
                  <a:pt x="2255079" y="1502633"/>
                </a:lnTo>
                <a:lnTo>
                  <a:pt x="2220991" y="1536719"/>
                </a:lnTo>
                <a:lnTo>
                  <a:pt x="2177764" y="1559073"/>
                </a:lnTo>
                <a:lnTo>
                  <a:pt x="2127991" y="1567100"/>
                </a:lnTo>
                <a:lnTo>
                  <a:pt x="157463" y="1567100"/>
                </a:lnTo>
                <a:lnTo>
                  <a:pt x="107692" y="1559073"/>
                </a:lnTo>
                <a:lnTo>
                  <a:pt x="64467" y="1536719"/>
                </a:lnTo>
                <a:lnTo>
                  <a:pt x="30381" y="1502633"/>
                </a:lnTo>
                <a:lnTo>
                  <a:pt x="8027" y="1459409"/>
                </a:lnTo>
                <a:lnTo>
                  <a:pt x="0" y="1409640"/>
                </a:lnTo>
                <a:lnTo>
                  <a:pt x="0" y="157463"/>
                </a:lnTo>
                <a:close/>
              </a:path>
            </a:pathLst>
          </a:custGeom>
          <a:noFill/>
          <a:ln cap="flat" cmpd="sng" w="12700">
            <a:solidFill>
              <a:srgbClr val="1BADB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9" name="Google Shape;179;p11"/>
          <p:cNvSpPr/>
          <p:nvPr/>
        </p:nvSpPr>
        <p:spPr>
          <a:xfrm>
            <a:off x="701158" y="2878150"/>
            <a:ext cx="2286000" cy="1567179"/>
          </a:xfrm>
          <a:custGeom>
            <a:rect b="b" l="l" r="r" t="t"/>
            <a:pathLst>
              <a:path extrusionOk="0" h="1567179" w="2286000">
                <a:moveTo>
                  <a:pt x="0" y="157463"/>
                </a:moveTo>
                <a:lnTo>
                  <a:pt x="8027" y="107692"/>
                </a:lnTo>
                <a:lnTo>
                  <a:pt x="30381" y="64467"/>
                </a:lnTo>
                <a:lnTo>
                  <a:pt x="64467" y="30381"/>
                </a:lnTo>
                <a:lnTo>
                  <a:pt x="107692" y="8027"/>
                </a:lnTo>
                <a:lnTo>
                  <a:pt x="157463" y="0"/>
                </a:lnTo>
                <a:lnTo>
                  <a:pt x="2127991" y="0"/>
                </a:lnTo>
                <a:lnTo>
                  <a:pt x="2177764" y="8027"/>
                </a:lnTo>
                <a:lnTo>
                  <a:pt x="2220991" y="30381"/>
                </a:lnTo>
                <a:lnTo>
                  <a:pt x="2255079" y="64467"/>
                </a:lnTo>
                <a:lnTo>
                  <a:pt x="2277433" y="107692"/>
                </a:lnTo>
                <a:lnTo>
                  <a:pt x="2285461" y="157463"/>
                </a:lnTo>
                <a:lnTo>
                  <a:pt x="2285461" y="1409640"/>
                </a:lnTo>
                <a:lnTo>
                  <a:pt x="2277433" y="1459409"/>
                </a:lnTo>
                <a:lnTo>
                  <a:pt x="2255079" y="1502633"/>
                </a:lnTo>
                <a:lnTo>
                  <a:pt x="2220991" y="1536719"/>
                </a:lnTo>
                <a:lnTo>
                  <a:pt x="2177764" y="1559073"/>
                </a:lnTo>
                <a:lnTo>
                  <a:pt x="2127991" y="1567100"/>
                </a:lnTo>
                <a:lnTo>
                  <a:pt x="157463" y="1567100"/>
                </a:lnTo>
                <a:lnTo>
                  <a:pt x="107692" y="1559073"/>
                </a:lnTo>
                <a:lnTo>
                  <a:pt x="64467" y="1536719"/>
                </a:lnTo>
                <a:lnTo>
                  <a:pt x="30381" y="1502633"/>
                </a:lnTo>
                <a:lnTo>
                  <a:pt x="8027" y="1459409"/>
                </a:lnTo>
                <a:lnTo>
                  <a:pt x="0" y="1409640"/>
                </a:lnTo>
                <a:lnTo>
                  <a:pt x="0" y="157463"/>
                </a:lnTo>
                <a:close/>
              </a:path>
            </a:pathLst>
          </a:custGeom>
          <a:noFill/>
          <a:ln cap="flat" cmpd="sng" w="12700">
            <a:solidFill>
              <a:srgbClr val="1BADB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0" name="Google Shape;180;p11"/>
          <p:cNvSpPr/>
          <p:nvPr/>
        </p:nvSpPr>
        <p:spPr>
          <a:xfrm>
            <a:off x="6143104" y="2869755"/>
            <a:ext cx="2286000" cy="1567179"/>
          </a:xfrm>
          <a:custGeom>
            <a:rect b="b" l="l" r="r" t="t"/>
            <a:pathLst>
              <a:path extrusionOk="0" h="1567179" w="2286000">
                <a:moveTo>
                  <a:pt x="0" y="157463"/>
                </a:moveTo>
                <a:lnTo>
                  <a:pt x="8027" y="107692"/>
                </a:lnTo>
                <a:lnTo>
                  <a:pt x="30381" y="64467"/>
                </a:lnTo>
                <a:lnTo>
                  <a:pt x="64467" y="30381"/>
                </a:lnTo>
                <a:lnTo>
                  <a:pt x="107692" y="8027"/>
                </a:lnTo>
                <a:lnTo>
                  <a:pt x="157463" y="0"/>
                </a:lnTo>
                <a:lnTo>
                  <a:pt x="2127991" y="0"/>
                </a:lnTo>
                <a:lnTo>
                  <a:pt x="2177764" y="8027"/>
                </a:lnTo>
                <a:lnTo>
                  <a:pt x="2220991" y="30381"/>
                </a:lnTo>
                <a:lnTo>
                  <a:pt x="2255079" y="64467"/>
                </a:lnTo>
                <a:lnTo>
                  <a:pt x="2277433" y="107692"/>
                </a:lnTo>
                <a:lnTo>
                  <a:pt x="2285461" y="157463"/>
                </a:lnTo>
                <a:lnTo>
                  <a:pt x="2285461" y="1409640"/>
                </a:lnTo>
                <a:lnTo>
                  <a:pt x="2277433" y="1459409"/>
                </a:lnTo>
                <a:lnTo>
                  <a:pt x="2255079" y="1502633"/>
                </a:lnTo>
                <a:lnTo>
                  <a:pt x="2220991" y="1536719"/>
                </a:lnTo>
                <a:lnTo>
                  <a:pt x="2177764" y="1559073"/>
                </a:lnTo>
                <a:lnTo>
                  <a:pt x="2127991" y="1567100"/>
                </a:lnTo>
                <a:lnTo>
                  <a:pt x="157463" y="1567100"/>
                </a:lnTo>
                <a:lnTo>
                  <a:pt x="107692" y="1559073"/>
                </a:lnTo>
                <a:lnTo>
                  <a:pt x="64467" y="1536719"/>
                </a:lnTo>
                <a:lnTo>
                  <a:pt x="30381" y="1502633"/>
                </a:lnTo>
                <a:lnTo>
                  <a:pt x="8027" y="1459409"/>
                </a:lnTo>
                <a:lnTo>
                  <a:pt x="0" y="1409640"/>
                </a:lnTo>
                <a:lnTo>
                  <a:pt x="0" y="157463"/>
                </a:lnTo>
                <a:close/>
              </a:path>
            </a:pathLst>
          </a:custGeom>
          <a:noFill/>
          <a:ln cap="flat" cmpd="sng" w="12700">
            <a:solidFill>
              <a:srgbClr val="1BADB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1" name="Google Shape;181;p11"/>
          <p:cNvSpPr txBox="1"/>
          <p:nvPr>
            <p:ph idx="4294967295" type="title"/>
          </p:nvPr>
        </p:nvSpPr>
        <p:spPr>
          <a:xfrm>
            <a:off x="1013450" y="197600"/>
            <a:ext cx="74841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Powering the World’s Experiences</a:t>
            </a: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0" y="936701"/>
            <a:ext cx="9144000" cy="1565910"/>
          </a:xfrm>
          <a:custGeom>
            <a:rect b="b" l="l" r="r" t="t"/>
            <a:pathLst>
              <a:path extrusionOk="0" h="1565910" w="9144000">
                <a:moveTo>
                  <a:pt x="9144000" y="0"/>
                </a:moveTo>
                <a:lnTo>
                  <a:pt x="0" y="0"/>
                </a:lnTo>
                <a:lnTo>
                  <a:pt x="0" y="1565427"/>
                </a:lnTo>
                <a:lnTo>
                  <a:pt x="9144000" y="15654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BADB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3" name="Google Shape;183;p11"/>
          <p:cNvSpPr txBox="1"/>
          <p:nvPr/>
        </p:nvSpPr>
        <p:spPr>
          <a:xfrm>
            <a:off x="2001037" y="1351787"/>
            <a:ext cx="5141700" cy="6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-363855" lvl="0" marL="375920" marR="508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Our B2C platform enables brands to build and  launch best-in-class booking products.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4" name="Google Shape;184;p11"/>
          <p:cNvSpPr txBox="1"/>
          <p:nvPr/>
        </p:nvSpPr>
        <p:spPr>
          <a:xfrm>
            <a:off x="1182750" y="3546350"/>
            <a:ext cx="16005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Organized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85" name="Google Shape;185;p11"/>
          <p:cNvGrpSpPr/>
          <p:nvPr/>
        </p:nvGrpSpPr>
        <p:grpSpPr>
          <a:xfrm>
            <a:off x="789431" y="3797808"/>
            <a:ext cx="2133600" cy="435840"/>
            <a:chOff x="789431" y="3797808"/>
            <a:chExt cx="2133600" cy="435840"/>
          </a:xfrm>
        </p:grpSpPr>
        <p:sp>
          <p:nvSpPr>
            <p:cNvPr id="186" name="Google Shape;186;p11"/>
            <p:cNvSpPr/>
            <p:nvPr/>
          </p:nvSpPr>
          <p:spPr>
            <a:xfrm>
              <a:off x="789431" y="3797808"/>
              <a:ext cx="2133600" cy="2712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1002791" y="3965448"/>
              <a:ext cx="1679400" cy="2682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88" name="Google Shape;188;p11"/>
          <p:cNvSpPr txBox="1"/>
          <p:nvPr/>
        </p:nvSpPr>
        <p:spPr>
          <a:xfrm>
            <a:off x="6733997" y="3528050"/>
            <a:ext cx="15489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Personalized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89" name="Google Shape;189;p11"/>
          <p:cNvGrpSpPr/>
          <p:nvPr/>
        </p:nvGrpSpPr>
        <p:grpSpPr>
          <a:xfrm>
            <a:off x="6348984" y="3800855"/>
            <a:ext cx="1874400" cy="435792"/>
            <a:chOff x="6348984" y="3800855"/>
            <a:chExt cx="1874400" cy="435792"/>
          </a:xfrm>
        </p:grpSpPr>
        <p:sp>
          <p:nvSpPr>
            <p:cNvPr id="190" name="Google Shape;190;p11"/>
            <p:cNvSpPr/>
            <p:nvPr/>
          </p:nvSpPr>
          <p:spPr>
            <a:xfrm>
              <a:off x="6489192" y="3800855"/>
              <a:ext cx="1618500" cy="2712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6348984" y="3965447"/>
              <a:ext cx="1874400" cy="2712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92" name="Google Shape;192;p11"/>
          <p:cNvSpPr txBox="1"/>
          <p:nvPr/>
        </p:nvSpPr>
        <p:spPr>
          <a:xfrm>
            <a:off x="4126799" y="3543300"/>
            <a:ext cx="11766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Bookable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3" name="Google Shape;193;p11"/>
          <p:cNvSpPr/>
          <p:nvPr/>
        </p:nvSpPr>
        <p:spPr>
          <a:xfrm>
            <a:off x="3608831" y="3797807"/>
            <a:ext cx="1950600" cy="2712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4" name="Google Shape;194;p11"/>
          <p:cNvSpPr/>
          <p:nvPr/>
        </p:nvSpPr>
        <p:spPr>
          <a:xfrm>
            <a:off x="3840479" y="3965447"/>
            <a:ext cx="1463100" cy="2682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5" name="Google Shape;195;p11"/>
          <p:cNvSpPr/>
          <p:nvPr/>
        </p:nvSpPr>
        <p:spPr>
          <a:xfrm>
            <a:off x="4413313" y="3192767"/>
            <a:ext cx="317500" cy="247014"/>
          </a:xfrm>
          <a:custGeom>
            <a:rect b="b" l="l" r="r" t="t"/>
            <a:pathLst>
              <a:path extrusionOk="0" h="247014" w="317500">
                <a:moveTo>
                  <a:pt x="317423" y="123443"/>
                </a:moveTo>
                <a:lnTo>
                  <a:pt x="0" y="123443"/>
                </a:lnTo>
                <a:lnTo>
                  <a:pt x="0" y="220446"/>
                </a:lnTo>
                <a:lnTo>
                  <a:pt x="2079" y="230734"/>
                </a:lnTo>
                <a:lnTo>
                  <a:pt x="7748" y="239139"/>
                </a:lnTo>
                <a:lnTo>
                  <a:pt x="16153" y="244808"/>
                </a:lnTo>
                <a:lnTo>
                  <a:pt x="26441" y="246887"/>
                </a:lnTo>
                <a:lnTo>
                  <a:pt x="290969" y="246887"/>
                </a:lnTo>
                <a:lnTo>
                  <a:pt x="301264" y="244808"/>
                </a:lnTo>
                <a:lnTo>
                  <a:pt x="309673" y="239139"/>
                </a:lnTo>
                <a:lnTo>
                  <a:pt x="315344" y="230734"/>
                </a:lnTo>
                <a:lnTo>
                  <a:pt x="317423" y="220446"/>
                </a:lnTo>
                <a:lnTo>
                  <a:pt x="317423" y="211620"/>
                </a:lnTo>
                <a:lnTo>
                  <a:pt x="38239" y="211620"/>
                </a:lnTo>
                <a:lnTo>
                  <a:pt x="35267" y="208648"/>
                </a:lnTo>
                <a:lnTo>
                  <a:pt x="35267" y="179324"/>
                </a:lnTo>
                <a:lnTo>
                  <a:pt x="38239" y="176352"/>
                </a:lnTo>
                <a:lnTo>
                  <a:pt x="317423" y="176352"/>
                </a:lnTo>
                <a:lnTo>
                  <a:pt x="317423" y="123443"/>
                </a:lnTo>
                <a:close/>
              </a:path>
              <a:path extrusionOk="0" h="247014" w="317500">
                <a:moveTo>
                  <a:pt x="108775" y="176352"/>
                </a:moveTo>
                <a:lnTo>
                  <a:pt x="85191" y="176352"/>
                </a:lnTo>
                <a:lnTo>
                  <a:pt x="88163" y="179324"/>
                </a:lnTo>
                <a:lnTo>
                  <a:pt x="88163" y="208648"/>
                </a:lnTo>
                <a:lnTo>
                  <a:pt x="85191" y="211620"/>
                </a:lnTo>
                <a:lnTo>
                  <a:pt x="108775" y="211620"/>
                </a:lnTo>
                <a:lnTo>
                  <a:pt x="105803" y="208648"/>
                </a:lnTo>
                <a:lnTo>
                  <a:pt x="105803" y="179324"/>
                </a:lnTo>
                <a:lnTo>
                  <a:pt x="108775" y="176352"/>
                </a:lnTo>
                <a:close/>
              </a:path>
              <a:path extrusionOk="0" h="247014" w="317500">
                <a:moveTo>
                  <a:pt x="317423" y="176352"/>
                </a:moveTo>
                <a:lnTo>
                  <a:pt x="191008" y="176352"/>
                </a:lnTo>
                <a:lnTo>
                  <a:pt x="193979" y="179324"/>
                </a:lnTo>
                <a:lnTo>
                  <a:pt x="193979" y="208648"/>
                </a:lnTo>
                <a:lnTo>
                  <a:pt x="191008" y="211620"/>
                </a:lnTo>
                <a:lnTo>
                  <a:pt x="317423" y="211620"/>
                </a:lnTo>
                <a:lnTo>
                  <a:pt x="317423" y="176352"/>
                </a:lnTo>
                <a:close/>
              </a:path>
              <a:path extrusionOk="0" h="247014" w="317500">
                <a:moveTo>
                  <a:pt x="290969" y="0"/>
                </a:moveTo>
                <a:lnTo>
                  <a:pt x="26441" y="0"/>
                </a:lnTo>
                <a:lnTo>
                  <a:pt x="16153" y="2079"/>
                </a:lnTo>
                <a:lnTo>
                  <a:pt x="7748" y="7750"/>
                </a:lnTo>
                <a:lnTo>
                  <a:pt x="2079" y="16159"/>
                </a:lnTo>
                <a:lnTo>
                  <a:pt x="0" y="26454"/>
                </a:lnTo>
                <a:lnTo>
                  <a:pt x="0" y="52908"/>
                </a:lnTo>
                <a:lnTo>
                  <a:pt x="317423" y="52908"/>
                </a:lnTo>
                <a:lnTo>
                  <a:pt x="317423" y="26454"/>
                </a:lnTo>
                <a:lnTo>
                  <a:pt x="315344" y="16159"/>
                </a:lnTo>
                <a:lnTo>
                  <a:pt x="309673" y="7750"/>
                </a:lnTo>
                <a:lnTo>
                  <a:pt x="301264" y="2079"/>
                </a:lnTo>
                <a:lnTo>
                  <a:pt x="290969" y="0"/>
                </a:lnTo>
                <a:close/>
              </a:path>
            </a:pathLst>
          </a:custGeom>
          <a:solidFill>
            <a:srgbClr val="1BADB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6" name="Google Shape;196;p11"/>
          <p:cNvSpPr/>
          <p:nvPr/>
        </p:nvSpPr>
        <p:spPr>
          <a:xfrm>
            <a:off x="7162228" y="3198520"/>
            <a:ext cx="246900" cy="2469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7" name="Google Shape;197;p11"/>
          <p:cNvSpPr/>
          <p:nvPr/>
        </p:nvSpPr>
        <p:spPr>
          <a:xfrm>
            <a:off x="1720630" y="3192767"/>
            <a:ext cx="246600" cy="2469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98" name="Google Shape;198;p11"/>
          <p:cNvPicPr preferRelativeResize="0"/>
          <p:nvPr/>
        </p:nvPicPr>
        <p:blipFill rotWithShape="1">
          <a:blip r:embed="rId11">
            <a:alphaModFix/>
          </a:blip>
          <a:srcRect b="46578" l="31902" r="27032" t="0"/>
          <a:stretch/>
        </p:blipFill>
        <p:spPr>
          <a:xfrm>
            <a:off x="4352403" y="4822800"/>
            <a:ext cx="311150" cy="30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"/>
          <p:cNvSpPr/>
          <p:nvPr/>
        </p:nvSpPr>
        <p:spPr>
          <a:xfrm>
            <a:off x="701158" y="2362098"/>
            <a:ext cx="2286000" cy="1567179"/>
          </a:xfrm>
          <a:custGeom>
            <a:rect b="b" l="l" r="r" t="t"/>
            <a:pathLst>
              <a:path extrusionOk="0" h="1567179" w="2286000">
                <a:moveTo>
                  <a:pt x="0" y="157463"/>
                </a:moveTo>
                <a:lnTo>
                  <a:pt x="8027" y="107692"/>
                </a:lnTo>
                <a:lnTo>
                  <a:pt x="30381" y="64467"/>
                </a:lnTo>
                <a:lnTo>
                  <a:pt x="64467" y="30381"/>
                </a:lnTo>
                <a:lnTo>
                  <a:pt x="107692" y="8027"/>
                </a:lnTo>
                <a:lnTo>
                  <a:pt x="157463" y="0"/>
                </a:lnTo>
                <a:lnTo>
                  <a:pt x="2127991" y="0"/>
                </a:lnTo>
                <a:lnTo>
                  <a:pt x="2177764" y="8027"/>
                </a:lnTo>
                <a:lnTo>
                  <a:pt x="2220991" y="30381"/>
                </a:lnTo>
                <a:lnTo>
                  <a:pt x="2255079" y="64467"/>
                </a:lnTo>
                <a:lnTo>
                  <a:pt x="2277433" y="107692"/>
                </a:lnTo>
                <a:lnTo>
                  <a:pt x="2285461" y="157463"/>
                </a:lnTo>
                <a:lnTo>
                  <a:pt x="2285461" y="1409640"/>
                </a:lnTo>
                <a:lnTo>
                  <a:pt x="2277433" y="1459409"/>
                </a:lnTo>
                <a:lnTo>
                  <a:pt x="2255079" y="1502633"/>
                </a:lnTo>
                <a:lnTo>
                  <a:pt x="2220991" y="1536719"/>
                </a:lnTo>
                <a:lnTo>
                  <a:pt x="2177764" y="1559073"/>
                </a:lnTo>
                <a:lnTo>
                  <a:pt x="2127991" y="1567100"/>
                </a:lnTo>
                <a:lnTo>
                  <a:pt x="157463" y="1567100"/>
                </a:lnTo>
                <a:lnTo>
                  <a:pt x="107692" y="1559073"/>
                </a:lnTo>
                <a:lnTo>
                  <a:pt x="64467" y="1536719"/>
                </a:lnTo>
                <a:lnTo>
                  <a:pt x="30381" y="1502633"/>
                </a:lnTo>
                <a:lnTo>
                  <a:pt x="8027" y="1459409"/>
                </a:lnTo>
                <a:lnTo>
                  <a:pt x="0" y="1409640"/>
                </a:lnTo>
                <a:lnTo>
                  <a:pt x="0" y="157463"/>
                </a:lnTo>
                <a:close/>
              </a:path>
            </a:pathLst>
          </a:custGeom>
          <a:noFill/>
          <a:ln cap="flat" cmpd="sng" w="12700">
            <a:solidFill>
              <a:srgbClr val="1BADB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4" name="Google Shape;204;p12"/>
          <p:cNvSpPr/>
          <p:nvPr/>
        </p:nvSpPr>
        <p:spPr>
          <a:xfrm>
            <a:off x="6146165" y="2362098"/>
            <a:ext cx="2286000" cy="1567179"/>
          </a:xfrm>
          <a:custGeom>
            <a:rect b="b" l="l" r="r" t="t"/>
            <a:pathLst>
              <a:path extrusionOk="0" h="1567179" w="2286000">
                <a:moveTo>
                  <a:pt x="0" y="157463"/>
                </a:moveTo>
                <a:lnTo>
                  <a:pt x="8027" y="107692"/>
                </a:lnTo>
                <a:lnTo>
                  <a:pt x="30381" y="64467"/>
                </a:lnTo>
                <a:lnTo>
                  <a:pt x="64467" y="30381"/>
                </a:lnTo>
                <a:lnTo>
                  <a:pt x="107692" y="8027"/>
                </a:lnTo>
                <a:lnTo>
                  <a:pt x="157463" y="0"/>
                </a:lnTo>
                <a:lnTo>
                  <a:pt x="2127991" y="0"/>
                </a:lnTo>
                <a:lnTo>
                  <a:pt x="2177764" y="8027"/>
                </a:lnTo>
                <a:lnTo>
                  <a:pt x="2220991" y="30381"/>
                </a:lnTo>
                <a:lnTo>
                  <a:pt x="2255079" y="64467"/>
                </a:lnTo>
                <a:lnTo>
                  <a:pt x="2277433" y="107692"/>
                </a:lnTo>
                <a:lnTo>
                  <a:pt x="2285461" y="157463"/>
                </a:lnTo>
                <a:lnTo>
                  <a:pt x="2285461" y="1409640"/>
                </a:lnTo>
                <a:lnTo>
                  <a:pt x="2277433" y="1459409"/>
                </a:lnTo>
                <a:lnTo>
                  <a:pt x="2255079" y="1502633"/>
                </a:lnTo>
                <a:lnTo>
                  <a:pt x="2220991" y="1536719"/>
                </a:lnTo>
                <a:lnTo>
                  <a:pt x="2177764" y="1559073"/>
                </a:lnTo>
                <a:lnTo>
                  <a:pt x="2127991" y="1567100"/>
                </a:lnTo>
                <a:lnTo>
                  <a:pt x="157463" y="1567100"/>
                </a:lnTo>
                <a:lnTo>
                  <a:pt x="107692" y="1559073"/>
                </a:lnTo>
                <a:lnTo>
                  <a:pt x="64467" y="1536719"/>
                </a:lnTo>
                <a:lnTo>
                  <a:pt x="30381" y="1502633"/>
                </a:lnTo>
                <a:lnTo>
                  <a:pt x="8027" y="1459409"/>
                </a:lnTo>
                <a:lnTo>
                  <a:pt x="0" y="1409640"/>
                </a:lnTo>
                <a:lnTo>
                  <a:pt x="0" y="157463"/>
                </a:lnTo>
                <a:close/>
              </a:path>
            </a:pathLst>
          </a:custGeom>
          <a:noFill/>
          <a:ln cap="flat" cmpd="sng" w="12700">
            <a:solidFill>
              <a:srgbClr val="1BADB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5" name="Google Shape;205;p12"/>
          <p:cNvSpPr/>
          <p:nvPr/>
        </p:nvSpPr>
        <p:spPr>
          <a:xfrm>
            <a:off x="3429266" y="2362098"/>
            <a:ext cx="2286000" cy="1567179"/>
          </a:xfrm>
          <a:custGeom>
            <a:rect b="b" l="l" r="r" t="t"/>
            <a:pathLst>
              <a:path extrusionOk="0" h="1567179" w="2286000">
                <a:moveTo>
                  <a:pt x="0" y="157463"/>
                </a:moveTo>
                <a:lnTo>
                  <a:pt x="8027" y="107692"/>
                </a:lnTo>
                <a:lnTo>
                  <a:pt x="30381" y="64467"/>
                </a:lnTo>
                <a:lnTo>
                  <a:pt x="64467" y="30381"/>
                </a:lnTo>
                <a:lnTo>
                  <a:pt x="107692" y="8027"/>
                </a:lnTo>
                <a:lnTo>
                  <a:pt x="157463" y="0"/>
                </a:lnTo>
                <a:lnTo>
                  <a:pt x="2127991" y="0"/>
                </a:lnTo>
                <a:lnTo>
                  <a:pt x="2177764" y="8027"/>
                </a:lnTo>
                <a:lnTo>
                  <a:pt x="2220991" y="30381"/>
                </a:lnTo>
                <a:lnTo>
                  <a:pt x="2255079" y="64467"/>
                </a:lnTo>
                <a:lnTo>
                  <a:pt x="2277433" y="107692"/>
                </a:lnTo>
                <a:lnTo>
                  <a:pt x="2285461" y="157463"/>
                </a:lnTo>
                <a:lnTo>
                  <a:pt x="2285461" y="1409640"/>
                </a:lnTo>
                <a:lnTo>
                  <a:pt x="2277433" y="1459409"/>
                </a:lnTo>
                <a:lnTo>
                  <a:pt x="2255079" y="1502633"/>
                </a:lnTo>
                <a:lnTo>
                  <a:pt x="2220991" y="1536719"/>
                </a:lnTo>
                <a:lnTo>
                  <a:pt x="2177764" y="1559073"/>
                </a:lnTo>
                <a:lnTo>
                  <a:pt x="2127991" y="1567100"/>
                </a:lnTo>
                <a:lnTo>
                  <a:pt x="157463" y="1567100"/>
                </a:lnTo>
                <a:lnTo>
                  <a:pt x="107692" y="1559073"/>
                </a:lnTo>
                <a:lnTo>
                  <a:pt x="64467" y="1536719"/>
                </a:lnTo>
                <a:lnTo>
                  <a:pt x="30381" y="1502633"/>
                </a:lnTo>
                <a:lnTo>
                  <a:pt x="8027" y="1459409"/>
                </a:lnTo>
                <a:lnTo>
                  <a:pt x="0" y="1409640"/>
                </a:lnTo>
                <a:lnTo>
                  <a:pt x="0" y="157463"/>
                </a:lnTo>
                <a:close/>
              </a:path>
            </a:pathLst>
          </a:custGeom>
          <a:noFill/>
          <a:ln cap="flat" cmpd="sng" w="12700">
            <a:solidFill>
              <a:srgbClr val="1BADB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6" name="Google Shape;206;p12"/>
          <p:cNvSpPr txBox="1"/>
          <p:nvPr>
            <p:ph idx="4294967295" type="title"/>
          </p:nvPr>
        </p:nvSpPr>
        <p:spPr>
          <a:xfrm>
            <a:off x="602454" y="35687"/>
            <a:ext cx="7939200" cy="12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0800">
            <a:noAutofit/>
          </a:bodyPr>
          <a:lstStyle/>
          <a:p>
            <a:pPr indent="0" lvl="0" marL="190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COMPANY Solution</a:t>
            </a:r>
            <a:endParaRPr/>
          </a:p>
          <a:p>
            <a:pPr indent="0" lvl="0" marL="1905" rtl="0" algn="ctr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None/>
            </a:pPr>
            <a:r>
              <a:rPr b="0" lang="en-US" sz="1600">
                <a:solidFill>
                  <a:srgbClr val="4C4C4C"/>
                </a:solidFill>
                <a:latin typeface="Verdana"/>
                <a:ea typeface="Verdana"/>
                <a:cs typeface="Verdana"/>
                <a:sym typeface="Verdana"/>
              </a:rPr>
              <a:t>To book a </a:t>
            </a:r>
            <a:r>
              <a:rPr b="0" lang="en-US" sz="1600">
                <a:solidFill>
                  <a:srgbClr val="4C4C4C"/>
                </a:solidFill>
              </a:rPr>
              <a:t>restaurant in</a:t>
            </a:r>
            <a:r>
              <a:rPr b="0" lang="en-US" sz="1600">
                <a:solidFill>
                  <a:srgbClr val="4C4C4C"/>
                </a:solidFill>
                <a:latin typeface="Verdana"/>
                <a:ea typeface="Verdana"/>
                <a:cs typeface="Verdana"/>
                <a:sym typeface="Verdana"/>
              </a:rPr>
              <a:t> Paris, visit your preferred brand and book everything in one place.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7" name="Google Shape;207;p12"/>
          <p:cNvSpPr txBox="1"/>
          <p:nvPr/>
        </p:nvSpPr>
        <p:spPr>
          <a:xfrm>
            <a:off x="935725" y="2958075"/>
            <a:ext cx="17496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Book </a:t>
            </a: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Restaurant</a:t>
            </a: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 &amp; Hotel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8" name="Google Shape;208;p12"/>
          <p:cNvSpPr/>
          <p:nvPr/>
        </p:nvSpPr>
        <p:spPr>
          <a:xfrm>
            <a:off x="935736" y="3297936"/>
            <a:ext cx="1841100" cy="271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9" name="Google Shape;209;p12"/>
          <p:cNvSpPr/>
          <p:nvPr/>
        </p:nvSpPr>
        <p:spPr>
          <a:xfrm>
            <a:off x="1591056" y="3465576"/>
            <a:ext cx="506100" cy="268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0" name="Google Shape;210;p12"/>
          <p:cNvSpPr/>
          <p:nvPr/>
        </p:nvSpPr>
        <p:spPr>
          <a:xfrm>
            <a:off x="2986608" y="3099409"/>
            <a:ext cx="374650" cy="76200"/>
          </a:xfrm>
          <a:custGeom>
            <a:rect b="b" l="l" r="r" t="t"/>
            <a:pathLst>
              <a:path extrusionOk="0" h="76200" w="374650">
                <a:moveTo>
                  <a:pt x="298361" y="0"/>
                </a:moveTo>
                <a:lnTo>
                  <a:pt x="298361" y="76200"/>
                </a:lnTo>
                <a:lnTo>
                  <a:pt x="361861" y="44450"/>
                </a:lnTo>
                <a:lnTo>
                  <a:pt x="311061" y="44450"/>
                </a:lnTo>
                <a:lnTo>
                  <a:pt x="311061" y="31750"/>
                </a:lnTo>
                <a:lnTo>
                  <a:pt x="361861" y="31750"/>
                </a:lnTo>
                <a:lnTo>
                  <a:pt x="298361" y="0"/>
                </a:lnTo>
                <a:close/>
              </a:path>
              <a:path extrusionOk="0" h="76200" w="374650">
                <a:moveTo>
                  <a:pt x="298361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98361" y="44450"/>
                </a:lnTo>
                <a:lnTo>
                  <a:pt x="298361" y="31750"/>
                </a:lnTo>
                <a:close/>
              </a:path>
              <a:path extrusionOk="0" h="76200" w="374650">
                <a:moveTo>
                  <a:pt x="361861" y="31750"/>
                </a:moveTo>
                <a:lnTo>
                  <a:pt x="311061" y="31750"/>
                </a:lnTo>
                <a:lnTo>
                  <a:pt x="311061" y="44450"/>
                </a:lnTo>
                <a:lnTo>
                  <a:pt x="361861" y="44450"/>
                </a:lnTo>
                <a:lnTo>
                  <a:pt x="374561" y="38100"/>
                </a:lnTo>
                <a:lnTo>
                  <a:pt x="361861" y="31750"/>
                </a:lnTo>
                <a:close/>
              </a:path>
            </a:pathLst>
          </a:custGeom>
          <a:solidFill>
            <a:srgbClr val="1BADB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1" name="Google Shape;211;p12"/>
          <p:cNvSpPr/>
          <p:nvPr/>
        </p:nvSpPr>
        <p:spPr>
          <a:xfrm>
            <a:off x="3205581" y="2155683"/>
            <a:ext cx="0" cy="904239"/>
          </a:xfrm>
          <a:custGeom>
            <a:rect b="b" l="l" r="r" t="t"/>
            <a:pathLst>
              <a:path extrusionOk="0" h="904239" w="120000">
                <a:moveTo>
                  <a:pt x="0" y="903924"/>
                </a:moveTo>
                <a:lnTo>
                  <a:pt x="0" y="0"/>
                </a:lnTo>
              </a:path>
            </a:pathLst>
          </a:custGeom>
          <a:noFill/>
          <a:ln cap="flat" cmpd="sng" w="15225">
            <a:solidFill>
              <a:srgbClr val="5F5F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2" name="Google Shape;212;p12"/>
          <p:cNvSpPr/>
          <p:nvPr/>
        </p:nvSpPr>
        <p:spPr>
          <a:xfrm>
            <a:off x="1120169" y="2648616"/>
            <a:ext cx="1480200" cy="2868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3" name="Google Shape;213;p12"/>
          <p:cNvSpPr txBox="1"/>
          <p:nvPr/>
        </p:nvSpPr>
        <p:spPr>
          <a:xfrm>
            <a:off x="3666325" y="2935854"/>
            <a:ext cx="18111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Personalized Offerings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4" name="Google Shape;214;p12"/>
          <p:cNvSpPr txBox="1"/>
          <p:nvPr/>
        </p:nvSpPr>
        <p:spPr>
          <a:xfrm>
            <a:off x="6553185" y="3034275"/>
            <a:ext cx="20451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Single Checkout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5" name="Google Shape;215;p12"/>
          <p:cNvSpPr/>
          <p:nvPr/>
        </p:nvSpPr>
        <p:spPr>
          <a:xfrm>
            <a:off x="6397752" y="3297936"/>
            <a:ext cx="1807500" cy="2712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6" name="Google Shape;216;p12"/>
          <p:cNvSpPr/>
          <p:nvPr/>
        </p:nvSpPr>
        <p:spPr>
          <a:xfrm>
            <a:off x="6742176" y="3465576"/>
            <a:ext cx="1094100" cy="2682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7" name="Google Shape;217;p12"/>
          <p:cNvSpPr/>
          <p:nvPr/>
        </p:nvSpPr>
        <p:spPr>
          <a:xfrm>
            <a:off x="6567966" y="2648616"/>
            <a:ext cx="1480200" cy="2868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8" name="Google Shape;218;p12"/>
          <p:cNvSpPr txBox="1"/>
          <p:nvPr/>
        </p:nvSpPr>
        <p:spPr>
          <a:xfrm>
            <a:off x="2236977" y="1759203"/>
            <a:ext cx="19539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225425" lvl="0" marL="12700" marR="508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C4C4C"/>
                </a:solidFill>
                <a:latin typeface="Verdana"/>
                <a:ea typeface="Verdana"/>
                <a:cs typeface="Verdana"/>
                <a:sym typeface="Verdana"/>
              </a:rPr>
              <a:t>System automatically filters  experiences based on your bookings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9" name="Google Shape;219;p12"/>
          <p:cNvSpPr txBox="1"/>
          <p:nvPr/>
        </p:nvSpPr>
        <p:spPr>
          <a:xfrm>
            <a:off x="4861280" y="4200652"/>
            <a:ext cx="21285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-23494" lvl="0" marL="35560" marR="508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C4C4C"/>
                </a:solidFill>
                <a:latin typeface="Verdana"/>
                <a:ea typeface="Verdana"/>
                <a:cs typeface="Verdana"/>
                <a:sym typeface="Verdana"/>
              </a:rPr>
              <a:t>System communicates in real-time with  vendors to ensure availability &amp; pricing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0" name="Google Shape;220;p12"/>
          <p:cNvSpPr/>
          <p:nvPr/>
        </p:nvSpPr>
        <p:spPr>
          <a:xfrm>
            <a:off x="5925692" y="3231328"/>
            <a:ext cx="0" cy="904239"/>
          </a:xfrm>
          <a:custGeom>
            <a:rect b="b" l="l" r="r" t="t"/>
            <a:pathLst>
              <a:path extrusionOk="0" h="904239" w="120000">
                <a:moveTo>
                  <a:pt x="0" y="903924"/>
                </a:moveTo>
                <a:lnTo>
                  <a:pt x="0" y="0"/>
                </a:lnTo>
              </a:path>
            </a:pathLst>
          </a:custGeom>
          <a:noFill/>
          <a:ln cap="flat" cmpd="sng" w="15225">
            <a:solidFill>
              <a:srgbClr val="5F5F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21" name="Google Shape;221;p12"/>
          <p:cNvSpPr/>
          <p:nvPr/>
        </p:nvSpPr>
        <p:spPr>
          <a:xfrm>
            <a:off x="3563111" y="3297936"/>
            <a:ext cx="2045100" cy="2712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22" name="Google Shape;222;p12"/>
          <p:cNvSpPr/>
          <p:nvPr/>
        </p:nvSpPr>
        <p:spPr>
          <a:xfrm>
            <a:off x="3697223" y="3465576"/>
            <a:ext cx="1749600" cy="2682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23" name="Google Shape;223;p12"/>
          <p:cNvSpPr/>
          <p:nvPr/>
        </p:nvSpPr>
        <p:spPr>
          <a:xfrm>
            <a:off x="5709983" y="3107550"/>
            <a:ext cx="374650" cy="76200"/>
          </a:xfrm>
          <a:custGeom>
            <a:rect b="b" l="l" r="r" t="t"/>
            <a:pathLst>
              <a:path extrusionOk="0" h="76200" w="374650">
                <a:moveTo>
                  <a:pt x="298361" y="0"/>
                </a:moveTo>
                <a:lnTo>
                  <a:pt x="298361" y="76200"/>
                </a:lnTo>
                <a:lnTo>
                  <a:pt x="361861" y="44450"/>
                </a:lnTo>
                <a:lnTo>
                  <a:pt x="311061" y="44450"/>
                </a:lnTo>
                <a:lnTo>
                  <a:pt x="311061" y="31750"/>
                </a:lnTo>
                <a:lnTo>
                  <a:pt x="361861" y="31750"/>
                </a:lnTo>
                <a:lnTo>
                  <a:pt x="298361" y="0"/>
                </a:lnTo>
                <a:close/>
              </a:path>
              <a:path extrusionOk="0" h="76200" w="374650">
                <a:moveTo>
                  <a:pt x="298361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98361" y="44450"/>
                </a:lnTo>
                <a:lnTo>
                  <a:pt x="298361" y="31750"/>
                </a:lnTo>
                <a:close/>
              </a:path>
              <a:path extrusionOk="0" h="76200" w="374650">
                <a:moveTo>
                  <a:pt x="361861" y="31750"/>
                </a:moveTo>
                <a:lnTo>
                  <a:pt x="311061" y="31750"/>
                </a:lnTo>
                <a:lnTo>
                  <a:pt x="311061" y="44450"/>
                </a:lnTo>
                <a:lnTo>
                  <a:pt x="361861" y="44450"/>
                </a:lnTo>
                <a:lnTo>
                  <a:pt x="374561" y="38100"/>
                </a:lnTo>
                <a:lnTo>
                  <a:pt x="361861" y="31750"/>
                </a:lnTo>
                <a:close/>
              </a:path>
            </a:pathLst>
          </a:custGeom>
          <a:solidFill>
            <a:srgbClr val="1BADB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24" name="Google Shape;224;p12"/>
          <p:cNvSpPr/>
          <p:nvPr/>
        </p:nvSpPr>
        <p:spPr>
          <a:xfrm>
            <a:off x="3851080" y="2648616"/>
            <a:ext cx="1480200" cy="2868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225" name="Google Shape;225;p12"/>
          <p:cNvPicPr preferRelativeResize="0"/>
          <p:nvPr/>
        </p:nvPicPr>
        <p:blipFill rotWithShape="1">
          <a:blip r:embed="rId10">
            <a:alphaModFix/>
          </a:blip>
          <a:srcRect b="46578" l="31902" r="27032" t="0"/>
          <a:stretch/>
        </p:blipFill>
        <p:spPr>
          <a:xfrm>
            <a:off x="4352415" y="4839925"/>
            <a:ext cx="311150" cy="30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"/>
          <p:cNvSpPr/>
          <p:nvPr/>
        </p:nvSpPr>
        <p:spPr>
          <a:xfrm>
            <a:off x="711393" y="961428"/>
            <a:ext cx="5055300" cy="3855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31" name="Google Shape;231;p13"/>
          <p:cNvSpPr txBox="1"/>
          <p:nvPr>
            <p:ph idx="4294967295" type="title"/>
          </p:nvPr>
        </p:nvSpPr>
        <p:spPr>
          <a:xfrm>
            <a:off x="3293251" y="197600"/>
            <a:ext cx="33327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It Works</a:t>
            </a:r>
            <a:endParaRPr/>
          </a:p>
        </p:txBody>
      </p:sp>
      <p:sp>
        <p:nvSpPr>
          <p:cNvPr id="232" name="Google Shape;232;p13"/>
          <p:cNvSpPr txBox="1"/>
          <p:nvPr/>
        </p:nvSpPr>
        <p:spPr>
          <a:xfrm>
            <a:off x="1122880" y="1037844"/>
            <a:ext cx="15156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Direct Integrations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3" name="Google Shape;233;p13"/>
          <p:cNvSpPr txBox="1"/>
          <p:nvPr/>
        </p:nvSpPr>
        <p:spPr>
          <a:xfrm>
            <a:off x="3737508" y="1129284"/>
            <a:ext cx="17229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Simplenight Platform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4" name="Google Shape;234;p13"/>
          <p:cNvSpPr/>
          <p:nvPr/>
        </p:nvSpPr>
        <p:spPr>
          <a:xfrm>
            <a:off x="6425057" y="976007"/>
            <a:ext cx="2323465" cy="3834129"/>
          </a:xfrm>
          <a:custGeom>
            <a:rect b="b" l="l" r="r" t="t"/>
            <a:pathLst>
              <a:path extrusionOk="0" h="3834129" w="2323465">
                <a:moveTo>
                  <a:pt x="0" y="233428"/>
                </a:moveTo>
                <a:lnTo>
                  <a:pt x="4742" y="186384"/>
                </a:lnTo>
                <a:lnTo>
                  <a:pt x="18344" y="142567"/>
                </a:lnTo>
                <a:lnTo>
                  <a:pt x="39866" y="102916"/>
                </a:lnTo>
                <a:lnTo>
                  <a:pt x="68369" y="68369"/>
                </a:lnTo>
                <a:lnTo>
                  <a:pt x="102916" y="39866"/>
                </a:lnTo>
                <a:lnTo>
                  <a:pt x="142567" y="18344"/>
                </a:lnTo>
                <a:lnTo>
                  <a:pt x="186384" y="4742"/>
                </a:lnTo>
                <a:lnTo>
                  <a:pt x="233428" y="0"/>
                </a:lnTo>
                <a:lnTo>
                  <a:pt x="2089721" y="0"/>
                </a:lnTo>
                <a:lnTo>
                  <a:pt x="2136765" y="4742"/>
                </a:lnTo>
                <a:lnTo>
                  <a:pt x="2180582" y="18344"/>
                </a:lnTo>
                <a:lnTo>
                  <a:pt x="2220234" y="39866"/>
                </a:lnTo>
                <a:lnTo>
                  <a:pt x="2254781" y="68369"/>
                </a:lnTo>
                <a:lnTo>
                  <a:pt x="2283285" y="102916"/>
                </a:lnTo>
                <a:lnTo>
                  <a:pt x="2304807" y="142567"/>
                </a:lnTo>
                <a:lnTo>
                  <a:pt x="2318408" y="186384"/>
                </a:lnTo>
                <a:lnTo>
                  <a:pt x="2323151" y="233428"/>
                </a:lnTo>
                <a:lnTo>
                  <a:pt x="2323151" y="3600512"/>
                </a:lnTo>
                <a:lnTo>
                  <a:pt x="2318408" y="3647556"/>
                </a:lnTo>
                <a:lnTo>
                  <a:pt x="2304807" y="3691373"/>
                </a:lnTo>
                <a:lnTo>
                  <a:pt x="2283285" y="3731025"/>
                </a:lnTo>
                <a:lnTo>
                  <a:pt x="2254781" y="3765572"/>
                </a:lnTo>
                <a:lnTo>
                  <a:pt x="2220234" y="3794076"/>
                </a:lnTo>
                <a:lnTo>
                  <a:pt x="2180582" y="3815598"/>
                </a:lnTo>
                <a:lnTo>
                  <a:pt x="2136765" y="3829199"/>
                </a:lnTo>
                <a:lnTo>
                  <a:pt x="2089721" y="3833942"/>
                </a:lnTo>
                <a:lnTo>
                  <a:pt x="233428" y="3833942"/>
                </a:lnTo>
                <a:lnTo>
                  <a:pt x="186384" y="3829199"/>
                </a:lnTo>
                <a:lnTo>
                  <a:pt x="142567" y="3815598"/>
                </a:lnTo>
                <a:lnTo>
                  <a:pt x="102916" y="3794076"/>
                </a:lnTo>
                <a:lnTo>
                  <a:pt x="68369" y="3765572"/>
                </a:lnTo>
                <a:lnTo>
                  <a:pt x="39866" y="3731025"/>
                </a:lnTo>
                <a:lnTo>
                  <a:pt x="18344" y="3691373"/>
                </a:lnTo>
                <a:lnTo>
                  <a:pt x="4742" y="3647556"/>
                </a:lnTo>
                <a:lnTo>
                  <a:pt x="0" y="3600512"/>
                </a:lnTo>
                <a:lnTo>
                  <a:pt x="0" y="233428"/>
                </a:lnTo>
                <a:close/>
              </a:path>
            </a:pathLst>
          </a:custGeom>
          <a:noFill/>
          <a:ln cap="flat" cmpd="sng" w="12700">
            <a:solidFill>
              <a:srgbClr val="1BADB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35" name="Google Shape;235;p13"/>
          <p:cNvSpPr txBox="1"/>
          <p:nvPr/>
        </p:nvSpPr>
        <p:spPr>
          <a:xfrm>
            <a:off x="6887336" y="1129284"/>
            <a:ext cx="13983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Demand Partners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6" name="Google Shape;236;p13"/>
          <p:cNvSpPr/>
          <p:nvPr/>
        </p:nvSpPr>
        <p:spPr>
          <a:xfrm>
            <a:off x="6887319" y="1799552"/>
            <a:ext cx="1160700" cy="3918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37" name="Google Shape;237;p13"/>
          <p:cNvSpPr/>
          <p:nvPr/>
        </p:nvSpPr>
        <p:spPr>
          <a:xfrm>
            <a:off x="5760300" y="2854871"/>
            <a:ext cx="664845" cy="76200"/>
          </a:xfrm>
          <a:custGeom>
            <a:rect b="b" l="l" r="r" t="t"/>
            <a:pathLst>
              <a:path extrusionOk="0" h="76200" w="664845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7625"/>
                </a:lnTo>
                <a:lnTo>
                  <a:pt x="63500" y="47625"/>
                </a:lnTo>
                <a:lnTo>
                  <a:pt x="63500" y="28575"/>
                </a:lnTo>
                <a:lnTo>
                  <a:pt x="76200" y="28575"/>
                </a:lnTo>
                <a:lnTo>
                  <a:pt x="76200" y="0"/>
                </a:lnTo>
                <a:close/>
              </a:path>
              <a:path extrusionOk="0" h="76200" w="664845">
                <a:moveTo>
                  <a:pt x="588556" y="0"/>
                </a:moveTo>
                <a:lnTo>
                  <a:pt x="588556" y="76200"/>
                </a:lnTo>
                <a:lnTo>
                  <a:pt x="645725" y="47625"/>
                </a:lnTo>
                <a:lnTo>
                  <a:pt x="601256" y="47625"/>
                </a:lnTo>
                <a:lnTo>
                  <a:pt x="601256" y="28575"/>
                </a:lnTo>
                <a:lnTo>
                  <a:pt x="645687" y="28575"/>
                </a:lnTo>
                <a:lnTo>
                  <a:pt x="588556" y="0"/>
                </a:lnTo>
                <a:close/>
              </a:path>
              <a:path extrusionOk="0" h="76200" w="664845">
                <a:moveTo>
                  <a:pt x="76200" y="28575"/>
                </a:moveTo>
                <a:lnTo>
                  <a:pt x="63500" y="28575"/>
                </a:lnTo>
                <a:lnTo>
                  <a:pt x="63500" y="47625"/>
                </a:lnTo>
                <a:lnTo>
                  <a:pt x="76200" y="47625"/>
                </a:lnTo>
                <a:lnTo>
                  <a:pt x="76200" y="28575"/>
                </a:lnTo>
                <a:close/>
              </a:path>
              <a:path extrusionOk="0" h="76200" w="664845">
                <a:moveTo>
                  <a:pt x="588556" y="28575"/>
                </a:moveTo>
                <a:lnTo>
                  <a:pt x="76200" y="28575"/>
                </a:lnTo>
                <a:lnTo>
                  <a:pt x="76200" y="47625"/>
                </a:lnTo>
                <a:lnTo>
                  <a:pt x="588556" y="47625"/>
                </a:lnTo>
                <a:lnTo>
                  <a:pt x="588556" y="28575"/>
                </a:lnTo>
                <a:close/>
              </a:path>
              <a:path extrusionOk="0" h="76200" w="664845">
                <a:moveTo>
                  <a:pt x="645687" y="28575"/>
                </a:moveTo>
                <a:lnTo>
                  <a:pt x="601256" y="28575"/>
                </a:lnTo>
                <a:lnTo>
                  <a:pt x="601256" y="47625"/>
                </a:lnTo>
                <a:lnTo>
                  <a:pt x="645725" y="47625"/>
                </a:lnTo>
                <a:lnTo>
                  <a:pt x="664756" y="38112"/>
                </a:lnTo>
                <a:lnTo>
                  <a:pt x="645687" y="28575"/>
                </a:lnTo>
                <a:close/>
              </a:path>
            </a:pathLst>
          </a:custGeom>
          <a:solidFill>
            <a:srgbClr val="16ACB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38" name="Google Shape;238;p13"/>
          <p:cNvSpPr/>
          <p:nvPr/>
        </p:nvSpPr>
        <p:spPr>
          <a:xfrm>
            <a:off x="4448742" y="1542872"/>
            <a:ext cx="246600" cy="2469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39" name="Google Shape;239;p13"/>
          <p:cNvSpPr/>
          <p:nvPr/>
        </p:nvSpPr>
        <p:spPr>
          <a:xfrm>
            <a:off x="4413313" y="2330996"/>
            <a:ext cx="317500" cy="247014"/>
          </a:xfrm>
          <a:custGeom>
            <a:rect b="b" l="l" r="r" t="t"/>
            <a:pathLst>
              <a:path extrusionOk="0" h="247014" w="317500">
                <a:moveTo>
                  <a:pt x="317423" y="123443"/>
                </a:moveTo>
                <a:lnTo>
                  <a:pt x="0" y="123443"/>
                </a:lnTo>
                <a:lnTo>
                  <a:pt x="0" y="220433"/>
                </a:lnTo>
                <a:lnTo>
                  <a:pt x="2079" y="230728"/>
                </a:lnTo>
                <a:lnTo>
                  <a:pt x="7750" y="239137"/>
                </a:lnTo>
                <a:lnTo>
                  <a:pt x="16159" y="244808"/>
                </a:lnTo>
                <a:lnTo>
                  <a:pt x="26454" y="246887"/>
                </a:lnTo>
                <a:lnTo>
                  <a:pt x="290969" y="246887"/>
                </a:lnTo>
                <a:lnTo>
                  <a:pt x="301264" y="244808"/>
                </a:lnTo>
                <a:lnTo>
                  <a:pt x="309673" y="239137"/>
                </a:lnTo>
                <a:lnTo>
                  <a:pt x="315344" y="230728"/>
                </a:lnTo>
                <a:lnTo>
                  <a:pt x="317423" y="220433"/>
                </a:lnTo>
                <a:lnTo>
                  <a:pt x="317423" y="211620"/>
                </a:lnTo>
                <a:lnTo>
                  <a:pt x="38239" y="211620"/>
                </a:lnTo>
                <a:lnTo>
                  <a:pt x="35267" y="208635"/>
                </a:lnTo>
                <a:lnTo>
                  <a:pt x="35267" y="179324"/>
                </a:lnTo>
                <a:lnTo>
                  <a:pt x="38239" y="176352"/>
                </a:lnTo>
                <a:lnTo>
                  <a:pt x="317423" y="176352"/>
                </a:lnTo>
                <a:lnTo>
                  <a:pt x="317423" y="123443"/>
                </a:lnTo>
                <a:close/>
              </a:path>
              <a:path extrusionOk="0" h="247014" w="317500">
                <a:moveTo>
                  <a:pt x="108788" y="176352"/>
                </a:moveTo>
                <a:lnTo>
                  <a:pt x="85191" y="176352"/>
                </a:lnTo>
                <a:lnTo>
                  <a:pt x="88176" y="179324"/>
                </a:lnTo>
                <a:lnTo>
                  <a:pt x="88176" y="208635"/>
                </a:lnTo>
                <a:lnTo>
                  <a:pt x="85191" y="211620"/>
                </a:lnTo>
                <a:lnTo>
                  <a:pt x="108788" y="211620"/>
                </a:lnTo>
                <a:lnTo>
                  <a:pt x="105803" y="208635"/>
                </a:lnTo>
                <a:lnTo>
                  <a:pt x="105803" y="179324"/>
                </a:lnTo>
                <a:lnTo>
                  <a:pt x="108788" y="176352"/>
                </a:lnTo>
                <a:close/>
              </a:path>
              <a:path extrusionOk="0" h="247014" w="317500">
                <a:moveTo>
                  <a:pt x="317423" y="176352"/>
                </a:moveTo>
                <a:lnTo>
                  <a:pt x="191008" y="176352"/>
                </a:lnTo>
                <a:lnTo>
                  <a:pt x="193979" y="179324"/>
                </a:lnTo>
                <a:lnTo>
                  <a:pt x="193979" y="208635"/>
                </a:lnTo>
                <a:lnTo>
                  <a:pt x="191008" y="211620"/>
                </a:lnTo>
                <a:lnTo>
                  <a:pt x="317423" y="211620"/>
                </a:lnTo>
                <a:lnTo>
                  <a:pt x="317423" y="176352"/>
                </a:lnTo>
                <a:close/>
              </a:path>
              <a:path extrusionOk="0" h="247014" w="317500">
                <a:moveTo>
                  <a:pt x="290969" y="0"/>
                </a:moveTo>
                <a:lnTo>
                  <a:pt x="26454" y="0"/>
                </a:lnTo>
                <a:lnTo>
                  <a:pt x="16159" y="2079"/>
                </a:lnTo>
                <a:lnTo>
                  <a:pt x="7750" y="7750"/>
                </a:lnTo>
                <a:lnTo>
                  <a:pt x="2079" y="16159"/>
                </a:lnTo>
                <a:lnTo>
                  <a:pt x="0" y="26454"/>
                </a:lnTo>
                <a:lnTo>
                  <a:pt x="0" y="52908"/>
                </a:lnTo>
                <a:lnTo>
                  <a:pt x="317423" y="52908"/>
                </a:lnTo>
                <a:lnTo>
                  <a:pt x="317423" y="26454"/>
                </a:lnTo>
                <a:lnTo>
                  <a:pt x="315344" y="16159"/>
                </a:lnTo>
                <a:lnTo>
                  <a:pt x="309673" y="7750"/>
                </a:lnTo>
                <a:lnTo>
                  <a:pt x="301264" y="2079"/>
                </a:lnTo>
                <a:lnTo>
                  <a:pt x="290969" y="0"/>
                </a:lnTo>
                <a:close/>
              </a:path>
            </a:pathLst>
          </a:custGeom>
          <a:solidFill>
            <a:srgbClr val="1BADB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40" name="Google Shape;240;p13"/>
          <p:cNvSpPr/>
          <p:nvPr/>
        </p:nvSpPr>
        <p:spPr>
          <a:xfrm>
            <a:off x="4448390" y="3120771"/>
            <a:ext cx="246900" cy="2469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41" name="Google Shape;241;p13"/>
          <p:cNvSpPr txBox="1"/>
          <p:nvPr/>
        </p:nvSpPr>
        <p:spPr>
          <a:xfrm>
            <a:off x="4119562" y="1876044"/>
            <a:ext cx="9054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Content API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2" name="Google Shape;242;p13"/>
          <p:cNvSpPr txBox="1"/>
          <p:nvPr/>
        </p:nvSpPr>
        <p:spPr>
          <a:xfrm>
            <a:off x="3977487" y="2665476"/>
            <a:ext cx="11901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Transaction API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3" name="Google Shape;243;p13"/>
          <p:cNvSpPr txBox="1"/>
          <p:nvPr/>
        </p:nvSpPr>
        <p:spPr>
          <a:xfrm>
            <a:off x="906180" y="2900172"/>
            <a:ext cx="44082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Third-Party Integrations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2150">
              <a:latin typeface="Verdana"/>
              <a:ea typeface="Verdana"/>
              <a:cs typeface="Verdana"/>
              <a:sym typeface="Verdana"/>
            </a:endParaRPr>
          </a:p>
          <a:p>
            <a:pPr indent="0" lvl="0" marL="291973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Personalization API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4" name="Google Shape;244;p13"/>
          <p:cNvSpPr/>
          <p:nvPr/>
        </p:nvSpPr>
        <p:spPr>
          <a:xfrm>
            <a:off x="4464011" y="3905242"/>
            <a:ext cx="216000" cy="2469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45" name="Google Shape;245;p13"/>
          <p:cNvSpPr txBox="1"/>
          <p:nvPr/>
        </p:nvSpPr>
        <p:spPr>
          <a:xfrm>
            <a:off x="3997350" y="4268723"/>
            <a:ext cx="11379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Scheduling API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6" name="Google Shape;246;p13"/>
          <p:cNvPicPr preferRelativeResize="0"/>
          <p:nvPr/>
        </p:nvPicPr>
        <p:blipFill rotWithShape="1">
          <a:blip r:embed="rId8">
            <a:alphaModFix/>
          </a:blip>
          <a:srcRect b="46578" l="31902" r="27032" t="0"/>
          <a:stretch/>
        </p:blipFill>
        <p:spPr>
          <a:xfrm>
            <a:off x="4428615" y="4839925"/>
            <a:ext cx="311150" cy="3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3"/>
          <p:cNvSpPr/>
          <p:nvPr/>
        </p:nvSpPr>
        <p:spPr>
          <a:xfrm>
            <a:off x="6887319" y="2256752"/>
            <a:ext cx="1160700" cy="3918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48" name="Google Shape;248;p13"/>
          <p:cNvSpPr/>
          <p:nvPr/>
        </p:nvSpPr>
        <p:spPr>
          <a:xfrm>
            <a:off x="6887319" y="2713952"/>
            <a:ext cx="1160700" cy="3918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49" name="Google Shape;249;p13"/>
          <p:cNvSpPr/>
          <p:nvPr/>
        </p:nvSpPr>
        <p:spPr>
          <a:xfrm>
            <a:off x="6887319" y="3171152"/>
            <a:ext cx="1160700" cy="3918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0" name="Google Shape;250;p13"/>
          <p:cNvSpPr/>
          <p:nvPr/>
        </p:nvSpPr>
        <p:spPr>
          <a:xfrm>
            <a:off x="6887319" y="3704552"/>
            <a:ext cx="1160700" cy="3918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251" name="Google Shape;251;p13"/>
          <p:cNvGrpSpPr/>
          <p:nvPr/>
        </p:nvGrpSpPr>
        <p:grpSpPr>
          <a:xfrm>
            <a:off x="1391254" y="4240555"/>
            <a:ext cx="905426" cy="482687"/>
            <a:chOff x="567046" y="1480075"/>
            <a:chExt cx="827100" cy="441900"/>
          </a:xfrm>
        </p:grpSpPr>
        <p:sp>
          <p:nvSpPr>
            <p:cNvPr id="252" name="Google Shape;252;p13"/>
            <p:cNvSpPr/>
            <p:nvPr/>
          </p:nvSpPr>
          <p:spPr>
            <a:xfrm>
              <a:off x="567046" y="1480075"/>
              <a:ext cx="827100" cy="44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03363D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id="253" name="Google Shape;253;p13"/>
            <p:cNvPicPr preferRelativeResize="0"/>
            <p:nvPr/>
          </p:nvPicPr>
          <p:blipFill rotWithShape="1">
            <a:blip r:embed="rId9">
              <a:alphaModFix/>
            </a:blip>
            <a:srcRect b="31066" l="12624" r="12631" t="31070"/>
            <a:stretch/>
          </p:blipFill>
          <p:spPr>
            <a:xfrm>
              <a:off x="606186" y="1614124"/>
              <a:ext cx="723878" cy="144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4" name="Google Shape;254;p13"/>
          <p:cNvGrpSpPr/>
          <p:nvPr/>
        </p:nvGrpSpPr>
        <p:grpSpPr>
          <a:xfrm>
            <a:off x="1957147" y="3832808"/>
            <a:ext cx="847199" cy="391789"/>
            <a:chOff x="1463816" y="4061238"/>
            <a:chExt cx="827100" cy="441900"/>
          </a:xfrm>
        </p:grpSpPr>
        <p:sp>
          <p:nvSpPr>
            <p:cNvPr id="255" name="Google Shape;255;p13"/>
            <p:cNvSpPr/>
            <p:nvPr/>
          </p:nvSpPr>
          <p:spPr>
            <a:xfrm>
              <a:off x="1463816" y="4061238"/>
              <a:ext cx="827100" cy="44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03363D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id="256" name="Google Shape;256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538619" y="4192174"/>
              <a:ext cx="677500" cy="1935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7" name="Google Shape;257;p13"/>
          <p:cNvGrpSpPr/>
          <p:nvPr/>
        </p:nvGrpSpPr>
        <p:grpSpPr>
          <a:xfrm>
            <a:off x="847190" y="3722767"/>
            <a:ext cx="905426" cy="482687"/>
            <a:chOff x="567046" y="1996308"/>
            <a:chExt cx="827100" cy="441900"/>
          </a:xfrm>
        </p:grpSpPr>
        <p:sp>
          <p:nvSpPr>
            <p:cNvPr id="258" name="Google Shape;258;p13"/>
            <p:cNvSpPr/>
            <p:nvPr/>
          </p:nvSpPr>
          <p:spPr>
            <a:xfrm>
              <a:off x="567046" y="1996308"/>
              <a:ext cx="827100" cy="44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03363D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id="259" name="Google Shape;259;p13"/>
            <p:cNvPicPr preferRelativeResize="0"/>
            <p:nvPr/>
          </p:nvPicPr>
          <p:blipFill rotWithShape="1">
            <a:blip r:embed="rId11">
              <a:alphaModFix/>
            </a:blip>
            <a:srcRect b="26965" l="14233" r="14312" t="25701"/>
            <a:stretch/>
          </p:blipFill>
          <p:spPr>
            <a:xfrm>
              <a:off x="639450" y="2121524"/>
              <a:ext cx="658976" cy="22676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0" name="Google Shape;260;p13"/>
          <p:cNvGrpSpPr/>
          <p:nvPr/>
        </p:nvGrpSpPr>
        <p:grpSpPr>
          <a:xfrm>
            <a:off x="1591564" y="3332464"/>
            <a:ext cx="664823" cy="355199"/>
            <a:chOff x="4157395" y="3028773"/>
            <a:chExt cx="827100" cy="441900"/>
          </a:xfrm>
        </p:grpSpPr>
        <p:sp>
          <p:nvSpPr>
            <p:cNvPr id="261" name="Google Shape;261;p13"/>
            <p:cNvSpPr/>
            <p:nvPr/>
          </p:nvSpPr>
          <p:spPr>
            <a:xfrm>
              <a:off x="4157395" y="3028773"/>
              <a:ext cx="827100" cy="44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03363D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id="262" name="Google Shape;262;p13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4299851" y="3183861"/>
              <a:ext cx="542193" cy="13156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4"/>
          <p:cNvSpPr txBox="1"/>
          <p:nvPr/>
        </p:nvSpPr>
        <p:spPr>
          <a:xfrm>
            <a:off x="1148575" y="2169800"/>
            <a:ext cx="9594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Search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8" name="Google Shape;268;p14"/>
          <p:cNvSpPr txBox="1"/>
          <p:nvPr/>
        </p:nvSpPr>
        <p:spPr>
          <a:xfrm>
            <a:off x="3310375" y="2062100"/>
            <a:ext cx="25461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Travel &amp; </a:t>
            </a: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Entertainment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9" name="Google Shape;269;p14"/>
          <p:cNvSpPr txBox="1"/>
          <p:nvPr/>
        </p:nvSpPr>
        <p:spPr>
          <a:xfrm>
            <a:off x="7058876" y="2062100"/>
            <a:ext cx="15027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Transportation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0" name="Google Shape;270;p14"/>
          <p:cNvSpPr txBox="1"/>
          <p:nvPr>
            <p:ph type="title"/>
          </p:nvPr>
        </p:nvSpPr>
        <p:spPr>
          <a:xfrm>
            <a:off x="602454" y="35687"/>
            <a:ext cx="7939090" cy="1240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3375">
            <a:noAutofit/>
          </a:bodyPr>
          <a:lstStyle/>
          <a:p>
            <a:pPr indent="0" lvl="0" marL="127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Platform </a:t>
            </a:r>
            <a:endParaRPr/>
          </a:p>
          <a:p>
            <a:pPr indent="0" lvl="0" marL="127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0" lang="en-US" sz="1600">
                <a:solidFill>
                  <a:srgbClr val="4C4C4C"/>
                </a:solidFill>
                <a:latin typeface="Verdana"/>
                <a:ea typeface="Verdana"/>
                <a:cs typeface="Verdana"/>
                <a:sym typeface="Verdana"/>
              </a:rPr>
              <a:t>Our platform can power bookings for any brand.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1" name="Google Shape;271;p14"/>
          <p:cNvSpPr/>
          <p:nvPr/>
        </p:nvSpPr>
        <p:spPr>
          <a:xfrm>
            <a:off x="1069235" y="2709341"/>
            <a:ext cx="1118085" cy="224660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descr="Car Stereos Go Extra Large — Floating Screen Stereos Fit More Vehicles Than  Ever" id="272" name="Google Shape;2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4163" y="2857250"/>
            <a:ext cx="2572125" cy="1714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P Pavilion 24 All-in-One (2020) Review | PCMag" id="273" name="Google Shape;27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29000" y="2565950"/>
            <a:ext cx="2572099" cy="2187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5"/>
          <p:cNvSpPr/>
          <p:nvPr/>
        </p:nvSpPr>
        <p:spPr>
          <a:xfrm>
            <a:off x="1560487" y="3381159"/>
            <a:ext cx="2323465" cy="1316989"/>
          </a:xfrm>
          <a:custGeom>
            <a:rect b="b" l="l" r="r" t="t"/>
            <a:pathLst>
              <a:path extrusionOk="0" h="1316989" w="2323465">
                <a:moveTo>
                  <a:pt x="0" y="132319"/>
                </a:moveTo>
                <a:lnTo>
                  <a:pt x="6745" y="90495"/>
                </a:lnTo>
                <a:lnTo>
                  <a:pt x="25529" y="54173"/>
                </a:lnTo>
                <a:lnTo>
                  <a:pt x="54173" y="25529"/>
                </a:lnTo>
                <a:lnTo>
                  <a:pt x="90495" y="6745"/>
                </a:lnTo>
                <a:lnTo>
                  <a:pt x="132319" y="0"/>
                </a:lnTo>
                <a:lnTo>
                  <a:pt x="2190831" y="0"/>
                </a:lnTo>
                <a:lnTo>
                  <a:pt x="2232655" y="6745"/>
                </a:lnTo>
                <a:lnTo>
                  <a:pt x="2268978" y="25529"/>
                </a:lnTo>
                <a:lnTo>
                  <a:pt x="2297621" y="54173"/>
                </a:lnTo>
                <a:lnTo>
                  <a:pt x="2316405" y="90495"/>
                </a:lnTo>
                <a:lnTo>
                  <a:pt x="2323151" y="132319"/>
                </a:lnTo>
                <a:lnTo>
                  <a:pt x="2323151" y="1184560"/>
                </a:lnTo>
                <a:lnTo>
                  <a:pt x="2316405" y="1226384"/>
                </a:lnTo>
                <a:lnTo>
                  <a:pt x="2297621" y="1262707"/>
                </a:lnTo>
                <a:lnTo>
                  <a:pt x="2268978" y="1291351"/>
                </a:lnTo>
                <a:lnTo>
                  <a:pt x="2232655" y="1310135"/>
                </a:lnTo>
                <a:lnTo>
                  <a:pt x="2190831" y="1316880"/>
                </a:lnTo>
                <a:lnTo>
                  <a:pt x="132319" y="1316880"/>
                </a:lnTo>
                <a:lnTo>
                  <a:pt x="90495" y="1310135"/>
                </a:lnTo>
                <a:lnTo>
                  <a:pt x="54173" y="1291351"/>
                </a:lnTo>
                <a:lnTo>
                  <a:pt x="25529" y="1262707"/>
                </a:lnTo>
                <a:lnTo>
                  <a:pt x="6745" y="1226384"/>
                </a:lnTo>
                <a:lnTo>
                  <a:pt x="0" y="1184560"/>
                </a:lnTo>
                <a:lnTo>
                  <a:pt x="0" y="132319"/>
                </a:lnTo>
                <a:close/>
              </a:path>
            </a:pathLst>
          </a:cu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79" name="Google Shape;279;p15"/>
          <p:cNvSpPr/>
          <p:nvPr/>
        </p:nvSpPr>
        <p:spPr>
          <a:xfrm>
            <a:off x="5260365" y="1578114"/>
            <a:ext cx="2323465" cy="1316989"/>
          </a:xfrm>
          <a:custGeom>
            <a:rect b="b" l="l" r="r" t="t"/>
            <a:pathLst>
              <a:path extrusionOk="0" h="1316989" w="2323465">
                <a:moveTo>
                  <a:pt x="0" y="132319"/>
                </a:moveTo>
                <a:lnTo>
                  <a:pt x="6745" y="90495"/>
                </a:lnTo>
                <a:lnTo>
                  <a:pt x="25529" y="54173"/>
                </a:lnTo>
                <a:lnTo>
                  <a:pt x="54173" y="25529"/>
                </a:lnTo>
                <a:lnTo>
                  <a:pt x="90495" y="6745"/>
                </a:lnTo>
                <a:lnTo>
                  <a:pt x="132319" y="0"/>
                </a:lnTo>
                <a:lnTo>
                  <a:pt x="2190831" y="0"/>
                </a:lnTo>
                <a:lnTo>
                  <a:pt x="2232655" y="6745"/>
                </a:lnTo>
                <a:lnTo>
                  <a:pt x="2268978" y="25529"/>
                </a:lnTo>
                <a:lnTo>
                  <a:pt x="2297621" y="54173"/>
                </a:lnTo>
                <a:lnTo>
                  <a:pt x="2316405" y="90495"/>
                </a:lnTo>
                <a:lnTo>
                  <a:pt x="2323151" y="132319"/>
                </a:lnTo>
                <a:lnTo>
                  <a:pt x="2323151" y="1184560"/>
                </a:lnTo>
                <a:lnTo>
                  <a:pt x="2316405" y="1226384"/>
                </a:lnTo>
                <a:lnTo>
                  <a:pt x="2297621" y="1262707"/>
                </a:lnTo>
                <a:lnTo>
                  <a:pt x="2268978" y="1291351"/>
                </a:lnTo>
                <a:lnTo>
                  <a:pt x="2232655" y="1310135"/>
                </a:lnTo>
                <a:lnTo>
                  <a:pt x="2190831" y="1316880"/>
                </a:lnTo>
                <a:lnTo>
                  <a:pt x="132319" y="1316880"/>
                </a:lnTo>
                <a:lnTo>
                  <a:pt x="90495" y="1310135"/>
                </a:lnTo>
                <a:lnTo>
                  <a:pt x="54173" y="1291351"/>
                </a:lnTo>
                <a:lnTo>
                  <a:pt x="25529" y="1262707"/>
                </a:lnTo>
                <a:lnTo>
                  <a:pt x="6745" y="1226384"/>
                </a:lnTo>
                <a:lnTo>
                  <a:pt x="0" y="1184560"/>
                </a:lnTo>
                <a:lnTo>
                  <a:pt x="0" y="132319"/>
                </a:lnTo>
                <a:close/>
              </a:path>
            </a:pathLst>
          </a:cu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80" name="Google Shape;280;p15"/>
          <p:cNvSpPr/>
          <p:nvPr/>
        </p:nvSpPr>
        <p:spPr>
          <a:xfrm>
            <a:off x="1560487" y="1578114"/>
            <a:ext cx="2323465" cy="1316989"/>
          </a:xfrm>
          <a:custGeom>
            <a:rect b="b" l="l" r="r" t="t"/>
            <a:pathLst>
              <a:path extrusionOk="0" h="1316989" w="2323465">
                <a:moveTo>
                  <a:pt x="0" y="132319"/>
                </a:moveTo>
                <a:lnTo>
                  <a:pt x="6745" y="90495"/>
                </a:lnTo>
                <a:lnTo>
                  <a:pt x="25529" y="54173"/>
                </a:lnTo>
                <a:lnTo>
                  <a:pt x="54173" y="25529"/>
                </a:lnTo>
                <a:lnTo>
                  <a:pt x="90495" y="6745"/>
                </a:lnTo>
                <a:lnTo>
                  <a:pt x="132319" y="0"/>
                </a:lnTo>
                <a:lnTo>
                  <a:pt x="2190831" y="0"/>
                </a:lnTo>
                <a:lnTo>
                  <a:pt x="2232655" y="6745"/>
                </a:lnTo>
                <a:lnTo>
                  <a:pt x="2268978" y="25529"/>
                </a:lnTo>
                <a:lnTo>
                  <a:pt x="2297621" y="54173"/>
                </a:lnTo>
                <a:lnTo>
                  <a:pt x="2316405" y="90495"/>
                </a:lnTo>
                <a:lnTo>
                  <a:pt x="2323151" y="132319"/>
                </a:lnTo>
                <a:lnTo>
                  <a:pt x="2323151" y="1184560"/>
                </a:lnTo>
                <a:lnTo>
                  <a:pt x="2316405" y="1226384"/>
                </a:lnTo>
                <a:lnTo>
                  <a:pt x="2297621" y="1262707"/>
                </a:lnTo>
                <a:lnTo>
                  <a:pt x="2268978" y="1291351"/>
                </a:lnTo>
                <a:lnTo>
                  <a:pt x="2232655" y="1310135"/>
                </a:lnTo>
                <a:lnTo>
                  <a:pt x="2190831" y="1316880"/>
                </a:lnTo>
                <a:lnTo>
                  <a:pt x="132319" y="1316880"/>
                </a:lnTo>
                <a:lnTo>
                  <a:pt x="90495" y="1310135"/>
                </a:lnTo>
                <a:lnTo>
                  <a:pt x="54173" y="1291351"/>
                </a:lnTo>
                <a:lnTo>
                  <a:pt x="25529" y="1262707"/>
                </a:lnTo>
                <a:lnTo>
                  <a:pt x="6745" y="1226384"/>
                </a:lnTo>
                <a:lnTo>
                  <a:pt x="0" y="1184560"/>
                </a:lnTo>
                <a:lnTo>
                  <a:pt x="0" y="132319"/>
                </a:lnTo>
                <a:close/>
              </a:path>
            </a:pathLst>
          </a:custGeom>
          <a:noFill/>
          <a:ln cap="flat" cmpd="sng" w="127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81" name="Google Shape;281;p15"/>
          <p:cNvSpPr/>
          <p:nvPr/>
        </p:nvSpPr>
        <p:spPr>
          <a:xfrm>
            <a:off x="5260365" y="3381159"/>
            <a:ext cx="2323465" cy="1316989"/>
          </a:xfrm>
          <a:custGeom>
            <a:rect b="b" l="l" r="r" t="t"/>
            <a:pathLst>
              <a:path extrusionOk="0" h="1316989" w="2323465">
                <a:moveTo>
                  <a:pt x="0" y="132319"/>
                </a:moveTo>
                <a:lnTo>
                  <a:pt x="6745" y="90495"/>
                </a:lnTo>
                <a:lnTo>
                  <a:pt x="25529" y="54173"/>
                </a:lnTo>
                <a:lnTo>
                  <a:pt x="54173" y="25529"/>
                </a:lnTo>
                <a:lnTo>
                  <a:pt x="90495" y="6745"/>
                </a:lnTo>
                <a:lnTo>
                  <a:pt x="132319" y="0"/>
                </a:lnTo>
                <a:lnTo>
                  <a:pt x="2190831" y="0"/>
                </a:lnTo>
                <a:lnTo>
                  <a:pt x="2232655" y="6745"/>
                </a:lnTo>
                <a:lnTo>
                  <a:pt x="2268978" y="25529"/>
                </a:lnTo>
                <a:lnTo>
                  <a:pt x="2297621" y="54173"/>
                </a:lnTo>
                <a:lnTo>
                  <a:pt x="2316405" y="90495"/>
                </a:lnTo>
                <a:lnTo>
                  <a:pt x="2323151" y="132319"/>
                </a:lnTo>
                <a:lnTo>
                  <a:pt x="2323151" y="1184560"/>
                </a:lnTo>
                <a:lnTo>
                  <a:pt x="2316405" y="1226384"/>
                </a:lnTo>
                <a:lnTo>
                  <a:pt x="2297621" y="1262707"/>
                </a:lnTo>
                <a:lnTo>
                  <a:pt x="2268978" y="1291351"/>
                </a:lnTo>
                <a:lnTo>
                  <a:pt x="2232655" y="1310135"/>
                </a:lnTo>
                <a:lnTo>
                  <a:pt x="2190831" y="1316880"/>
                </a:lnTo>
                <a:lnTo>
                  <a:pt x="132319" y="1316880"/>
                </a:lnTo>
                <a:lnTo>
                  <a:pt x="90495" y="1310135"/>
                </a:lnTo>
                <a:lnTo>
                  <a:pt x="54173" y="1291351"/>
                </a:lnTo>
                <a:lnTo>
                  <a:pt x="25529" y="1262707"/>
                </a:lnTo>
                <a:lnTo>
                  <a:pt x="6745" y="1226384"/>
                </a:lnTo>
                <a:lnTo>
                  <a:pt x="0" y="1184560"/>
                </a:lnTo>
                <a:lnTo>
                  <a:pt x="0" y="132319"/>
                </a:lnTo>
                <a:close/>
              </a:path>
            </a:pathLst>
          </a:cu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82" name="Google Shape;282;p15"/>
          <p:cNvSpPr txBox="1"/>
          <p:nvPr>
            <p:ph idx="4294967295" type="title"/>
          </p:nvPr>
        </p:nvSpPr>
        <p:spPr>
          <a:xfrm>
            <a:off x="2663025" y="35675"/>
            <a:ext cx="4597200" cy="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4625">
            <a:no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About COVID-19?</a:t>
            </a:r>
            <a:endParaRPr/>
          </a:p>
          <a:p>
            <a:pPr indent="0" lvl="0" marL="106679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None/>
            </a:pPr>
            <a:r>
              <a:rPr b="0" lang="en-US" sz="1600">
                <a:solidFill>
                  <a:srgbClr val="4C4C4C"/>
                </a:solidFill>
                <a:latin typeface="Verdana"/>
                <a:ea typeface="Verdana"/>
                <a:cs typeface="Verdana"/>
                <a:sym typeface="Verdana"/>
              </a:rPr>
              <a:t>We continue to grow during the pandemic.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3" name="Google Shape;283;p15"/>
          <p:cNvSpPr txBox="1"/>
          <p:nvPr/>
        </p:nvSpPr>
        <p:spPr>
          <a:xfrm>
            <a:off x="2250922" y="3996425"/>
            <a:ext cx="7206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5</a:t>
            </a: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62%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1880616" y="4264152"/>
            <a:ext cx="1658100" cy="271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85" name="Google Shape;285;p15"/>
          <p:cNvSpPr/>
          <p:nvPr/>
        </p:nvSpPr>
        <p:spPr>
          <a:xfrm>
            <a:off x="2589542" y="3677500"/>
            <a:ext cx="138300" cy="246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86" name="Google Shape;286;p15"/>
          <p:cNvSpPr txBox="1"/>
          <p:nvPr/>
        </p:nvSpPr>
        <p:spPr>
          <a:xfrm>
            <a:off x="6241720" y="2192025"/>
            <a:ext cx="7206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12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87" name="Google Shape;287;p15"/>
          <p:cNvGrpSpPr/>
          <p:nvPr/>
        </p:nvGrpSpPr>
        <p:grpSpPr>
          <a:xfrm>
            <a:off x="5833871" y="1868500"/>
            <a:ext cx="1152000" cy="862484"/>
            <a:chOff x="5833871" y="1868500"/>
            <a:chExt cx="1152000" cy="862484"/>
          </a:xfrm>
        </p:grpSpPr>
        <p:sp>
          <p:nvSpPr>
            <p:cNvPr id="288" name="Google Shape;288;p15"/>
            <p:cNvSpPr/>
            <p:nvPr/>
          </p:nvSpPr>
          <p:spPr>
            <a:xfrm>
              <a:off x="5833871" y="2462784"/>
              <a:ext cx="1152000" cy="2682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6267768" y="1868500"/>
              <a:ext cx="311150" cy="251460"/>
            </a:xfrm>
            <a:custGeom>
              <a:rect b="b" l="l" r="r" t="t"/>
              <a:pathLst>
                <a:path extrusionOk="0" h="251460" w="311150">
                  <a:moveTo>
                    <a:pt x="92480" y="63119"/>
                  </a:moveTo>
                  <a:lnTo>
                    <a:pt x="54916" y="86878"/>
                  </a:lnTo>
                  <a:lnTo>
                    <a:pt x="46188" y="108356"/>
                  </a:lnTo>
                  <a:lnTo>
                    <a:pt x="46188" y="131165"/>
                  </a:lnTo>
                  <a:lnTo>
                    <a:pt x="7618" y="153441"/>
                  </a:lnTo>
                  <a:lnTo>
                    <a:pt x="3013" y="157485"/>
                  </a:lnTo>
                  <a:lnTo>
                    <a:pt x="411" y="162799"/>
                  </a:lnTo>
                  <a:lnTo>
                    <a:pt x="0" y="168702"/>
                  </a:lnTo>
                  <a:lnTo>
                    <a:pt x="1967" y="174510"/>
                  </a:lnTo>
                  <a:lnTo>
                    <a:pt x="44791" y="248716"/>
                  </a:lnTo>
                  <a:lnTo>
                    <a:pt x="54240" y="251231"/>
                  </a:lnTo>
                  <a:lnTo>
                    <a:pt x="111479" y="218198"/>
                  </a:lnTo>
                  <a:lnTo>
                    <a:pt x="177341" y="218198"/>
                  </a:lnTo>
                  <a:lnTo>
                    <a:pt x="189348" y="215769"/>
                  </a:lnTo>
                  <a:lnTo>
                    <a:pt x="199158" y="209149"/>
                  </a:lnTo>
                  <a:lnTo>
                    <a:pt x="205775" y="199339"/>
                  </a:lnTo>
                  <a:lnTo>
                    <a:pt x="208202" y="187337"/>
                  </a:lnTo>
                  <a:lnTo>
                    <a:pt x="224458" y="187337"/>
                  </a:lnTo>
                  <a:lnTo>
                    <a:pt x="231354" y="180441"/>
                  </a:lnTo>
                  <a:lnTo>
                    <a:pt x="231354" y="156476"/>
                  </a:lnTo>
                  <a:lnTo>
                    <a:pt x="127202" y="156476"/>
                  </a:lnTo>
                  <a:lnTo>
                    <a:pt x="113697" y="153744"/>
                  </a:lnTo>
                  <a:lnTo>
                    <a:pt x="102659" y="146297"/>
                  </a:lnTo>
                  <a:lnTo>
                    <a:pt x="95212" y="135259"/>
                  </a:lnTo>
                  <a:lnTo>
                    <a:pt x="92480" y="121754"/>
                  </a:lnTo>
                  <a:lnTo>
                    <a:pt x="92480" y="63119"/>
                  </a:lnTo>
                  <a:close/>
                </a:path>
                <a:path extrusionOk="0" h="251460" w="311150">
                  <a:moveTo>
                    <a:pt x="241629" y="94754"/>
                  </a:moveTo>
                  <a:lnTo>
                    <a:pt x="161911" y="94754"/>
                  </a:lnTo>
                  <a:lnTo>
                    <a:pt x="161911" y="121754"/>
                  </a:lnTo>
                  <a:lnTo>
                    <a:pt x="159179" y="135259"/>
                  </a:lnTo>
                  <a:lnTo>
                    <a:pt x="151733" y="146297"/>
                  </a:lnTo>
                  <a:lnTo>
                    <a:pt x="140699" y="153744"/>
                  </a:lnTo>
                  <a:lnTo>
                    <a:pt x="127202" y="156476"/>
                  </a:lnTo>
                  <a:lnTo>
                    <a:pt x="231354" y="156476"/>
                  </a:lnTo>
                  <a:lnTo>
                    <a:pt x="231354" y="141046"/>
                  </a:lnTo>
                  <a:lnTo>
                    <a:pt x="241629" y="141046"/>
                  </a:lnTo>
                  <a:lnTo>
                    <a:pt x="246785" y="135890"/>
                  </a:lnTo>
                  <a:lnTo>
                    <a:pt x="246785" y="99910"/>
                  </a:lnTo>
                  <a:lnTo>
                    <a:pt x="241629" y="94754"/>
                  </a:lnTo>
                  <a:close/>
                </a:path>
                <a:path extrusionOk="0" h="251460" w="311150">
                  <a:moveTo>
                    <a:pt x="254163" y="0"/>
                  </a:moveTo>
                  <a:lnTo>
                    <a:pt x="196925" y="33032"/>
                  </a:lnTo>
                  <a:lnTo>
                    <a:pt x="141857" y="33032"/>
                  </a:lnTo>
                  <a:lnTo>
                    <a:pt x="136219" y="34671"/>
                  </a:lnTo>
                  <a:lnTo>
                    <a:pt x="110615" y="50584"/>
                  </a:lnTo>
                  <a:lnTo>
                    <a:pt x="107910" y="55549"/>
                  </a:lnTo>
                  <a:lnTo>
                    <a:pt x="107910" y="121754"/>
                  </a:lnTo>
                  <a:lnTo>
                    <a:pt x="109426" y="129264"/>
                  </a:lnTo>
                  <a:lnTo>
                    <a:pt x="113560" y="135396"/>
                  </a:lnTo>
                  <a:lnTo>
                    <a:pt x="119692" y="139530"/>
                  </a:lnTo>
                  <a:lnTo>
                    <a:pt x="127202" y="141046"/>
                  </a:lnTo>
                  <a:lnTo>
                    <a:pt x="134711" y="139530"/>
                  </a:lnTo>
                  <a:lnTo>
                    <a:pt x="140843" y="135396"/>
                  </a:lnTo>
                  <a:lnTo>
                    <a:pt x="144977" y="129264"/>
                  </a:lnTo>
                  <a:lnTo>
                    <a:pt x="146493" y="121754"/>
                  </a:lnTo>
                  <a:lnTo>
                    <a:pt x="146493" y="79324"/>
                  </a:lnTo>
                  <a:lnTo>
                    <a:pt x="307933" y="79324"/>
                  </a:lnTo>
                  <a:lnTo>
                    <a:pt x="263612" y="2514"/>
                  </a:lnTo>
                  <a:lnTo>
                    <a:pt x="254163" y="0"/>
                  </a:lnTo>
                  <a:close/>
                </a:path>
                <a:path extrusionOk="0" h="251460" w="311150">
                  <a:moveTo>
                    <a:pt x="307933" y="79324"/>
                  </a:moveTo>
                  <a:lnTo>
                    <a:pt x="235215" y="79324"/>
                  </a:lnTo>
                  <a:lnTo>
                    <a:pt x="245719" y="81448"/>
                  </a:lnTo>
                  <a:lnTo>
                    <a:pt x="254302" y="87237"/>
                  </a:lnTo>
                  <a:lnTo>
                    <a:pt x="260091" y="95820"/>
                  </a:lnTo>
                  <a:lnTo>
                    <a:pt x="262215" y="106324"/>
                  </a:lnTo>
                  <a:lnTo>
                    <a:pt x="262215" y="120065"/>
                  </a:lnTo>
                  <a:lnTo>
                    <a:pt x="308164" y="93497"/>
                  </a:lnTo>
                  <a:lnTo>
                    <a:pt x="310678" y="84099"/>
                  </a:lnTo>
                  <a:lnTo>
                    <a:pt x="307933" y="79324"/>
                  </a:lnTo>
                  <a:close/>
                </a:path>
              </a:pathLst>
            </a:custGeom>
            <a:solidFill>
              <a:srgbClr val="1BADB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290" name="Google Shape;290;p15"/>
          <p:cNvSpPr txBox="1"/>
          <p:nvPr/>
        </p:nvSpPr>
        <p:spPr>
          <a:xfrm>
            <a:off x="2310200" y="2192025"/>
            <a:ext cx="7854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5</a:t>
            </a: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79%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1" name="Google Shape;291;p15"/>
          <p:cNvSpPr/>
          <p:nvPr/>
        </p:nvSpPr>
        <p:spPr>
          <a:xfrm>
            <a:off x="1862328" y="2462783"/>
            <a:ext cx="1691700" cy="2682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92" name="Google Shape;292;p15"/>
          <p:cNvSpPr/>
          <p:nvPr/>
        </p:nvSpPr>
        <p:spPr>
          <a:xfrm>
            <a:off x="2551595" y="1872653"/>
            <a:ext cx="214200" cy="2448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93" name="Google Shape;293;p15"/>
          <p:cNvSpPr txBox="1"/>
          <p:nvPr/>
        </p:nvSpPr>
        <p:spPr>
          <a:xfrm>
            <a:off x="6015225" y="3996425"/>
            <a:ext cx="7206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$5B+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94" name="Google Shape;294;p15"/>
          <p:cNvGrpSpPr/>
          <p:nvPr/>
        </p:nvGrpSpPr>
        <p:grpSpPr>
          <a:xfrm>
            <a:off x="5443728" y="3677500"/>
            <a:ext cx="1929300" cy="857851"/>
            <a:chOff x="5443728" y="3677500"/>
            <a:chExt cx="1929300" cy="857851"/>
          </a:xfrm>
        </p:grpSpPr>
        <p:sp>
          <p:nvSpPr>
            <p:cNvPr id="295" name="Google Shape;295;p15"/>
            <p:cNvSpPr/>
            <p:nvPr/>
          </p:nvSpPr>
          <p:spPr>
            <a:xfrm>
              <a:off x="5443728" y="4264151"/>
              <a:ext cx="1929300" cy="27120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6215430" y="3677500"/>
              <a:ext cx="329565" cy="247014"/>
            </a:xfrm>
            <a:custGeom>
              <a:rect b="b" l="l" r="r" t="t"/>
              <a:pathLst>
                <a:path extrusionOk="0" h="247014" w="329565">
                  <a:moveTo>
                    <a:pt x="36550" y="0"/>
                  </a:moveTo>
                  <a:lnTo>
                    <a:pt x="4610" y="0"/>
                  </a:lnTo>
                  <a:lnTo>
                    <a:pt x="0" y="4610"/>
                  </a:lnTo>
                  <a:lnTo>
                    <a:pt x="0" y="226317"/>
                  </a:lnTo>
                  <a:lnTo>
                    <a:pt x="1618" y="234325"/>
                  </a:lnTo>
                  <a:lnTo>
                    <a:pt x="6029" y="240864"/>
                  </a:lnTo>
                  <a:lnTo>
                    <a:pt x="12569" y="245274"/>
                  </a:lnTo>
                  <a:lnTo>
                    <a:pt x="20574" y="246891"/>
                  </a:lnTo>
                  <a:lnTo>
                    <a:pt x="324573" y="246891"/>
                  </a:lnTo>
                  <a:lnTo>
                    <a:pt x="329183" y="242288"/>
                  </a:lnTo>
                  <a:lnTo>
                    <a:pt x="329183" y="210346"/>
                  </a:lnTo>
                  <a:lnTo>
                    <a:pt x="324573" y="205743"/>
                  </a:lnTo>
                  <a:lnTo>
                    <a:pt x="41148" y="205743"/>
                  </a:lnTo>
                  <a:lnTo>
                    <a:pt x="41148" y="4610"/>
                  </a:lnTo>
                  <a:lnTo>
                    <a:pt x="36550" y="0"/>
                  </a:lnTo>
                  <a:close/>
                </a:path>
                <a:path extrusionOk="0" h="247014" w="329565">
                  <a:moveTo>
                    <a:pt x="181635" y="111391"/>
                  </a:moveTo>
                  <a:lnTo>
                    <a:pt x="123444" y="111391"/>
                  </a:lnTo>
                  <a:lnTo>
                    <a:pt x="170611" y="158559"/>
                  </a:lnTo>
                  <a:lnTo>
                    <a:pt x="177420" y="163081"/>
                  </a:lnTo>
                  <a:lnTo>
                    <a:pt x="185164" y="164588"/>
                  </a:lnTo>
                  <a:lnTo>
                    <a:pt x="192905" y="163081"/>
                  </a:lnTo>
                  <a:lnTo>
                    <a:pt x="199707" y="158559"/>
                  </a:lnTo>
                  <a:lnTo>
                    <a:pt x="243344" y="114922"/>
                  </a:lnTo>
                  <a:lnTo>
                    <a:pt x="185165" y="114922"/>
                  </a:lnTo>
                  <a:lnTo>
                    <a:pt x="181635" y="111391"/>
                  </a:lnTo>
                  <a:close/>
                </a:path>
                <a:path extrusionOk="0" h="247014" w="329565">
                  <a:moveTo>
                    <a:pt x="123445" y="61725"/>
                  </a:moveTo>
                  <a:lnTo>
                    <a:pt x="115704" y="63232"/>
                  </a:lnTo>
                  <a:lnTo>
                    <a:pt x="108902" y="67754"/>
                  </a:lnTo>
                  <a:lnTo>
                    <a:pt x="60718" y="115938"/>
                  </a:lnTo>
                  <a:lnTo>
                    <a:pt x="60718" y="122453"/>
                  </a:lnTo>
                  <a:lnTo>
                    <a:pt x="83299" y="145033"/>
                  </a:lnTo>
                  <a:lnTo>
                    <a:pt x="89814" y="145033"/>
                  </a:lnTo>
                  <a:lnTo>
                    <a:pt x="123444" y="111391"/>
                  </a:lnTo>
                  <a:lnTo>
                    <a:pt x="181635" y="111391"/>
                  </a:lnTo>
                  <a:lnTo>
                    <a:pt x="137998" y="67754"/>
                  </a:lnTo>
                  <a:lnTo>
                    <a:pt x="131189" y="63232"/>
                  </a:lnTo>
                  <a:lnTo>
                    <a:pt x="123445" y="61725"/>
                  </a:lnTo>
                  <a:close/>
                </a:path>
                <a:path extrusionOk="0" h="247014" w="329565">
                  <a:moveTo>
                    <a:pt x="308609" y="96837"/>
                  </a:moveTo>
                  <a:lnTo>
                    <a:pt x="261429" y="96837"/>
                  </a:lnTo>
                  <a:lnTo>
                    <a:pt x="282257" y="117678"/>
                  </a:lnTo>
                  <a:lnTo>
                    <a:pt x="290479" y="122004"/>
                  </a:lnTo>
                  <a:lnTo>
                    <a:pt x="299081" y="121019"/>
                  </a:lnTo>
                  <a:lnTo>
                    <a:pt x="305860" y="115636"/>
                  </a:lnTo>
                  <a:lnTo>
                    <a:pt x="308609" y="106768"/>
                  </a:lnTo>
                  <a:lnTo>
                    <a:pt x="308609" y="96837"/>
                  </a:lnTo>
                  <a:close/>
                </a:path>
                <a:path extrusionOk="0" h="247014" w="329565">
                  <a:moveTo>
                    <a:pt x="304012" y="20573"/>
                  </a:moveTo>
                  <a:lnTo>
                    <a:pt x="222415" y="20573"/>
                  </a:lnTo>
                  <a:lnTo>
                    <a:pt x="213547" y="23323"/>
                  </a:lnTo>
                  <a:lnTo>
                    <a:pt x="208164" y="30100"/>
                  </a:lnTo>
                  <a:lnTo>
                    <a:pt x="207179" y="38699"/>
                  </a:lnTo>
                  <a:lnTo>
                    <a:pt x="211505" y="46913"/>
                  </a:lnTo>
                  <a:lnTo>
                    <a:pt x="232333" y="67754"/>
                  </a:lnTo>
                  <a:lnTo>
                    <a:pt x="185165" y="114922"/>
                  </a:lnTo>
                  <a:lnTo>
                    <a:pt x="243344" y="114922"/>
                  </a:lnTo>
                  <a:lnTo>
                    <a:pt x="261429" y="96837"/>
                  </a:lnTo>
                  <a:lnTo>
                    <a:pt x="308609" y="96837"/>
                  </a:lnTo>
                  <a:lnTo>
                    <a:pt x="308609" y="25184"/>
                  </a:lnTo>
                  <a:lnTo>
                    <a:pt x="304012" y="20573"/>
                  </a:lnTo>
                  <a:close/>
                </a:path>
              </a:pathLst>
            </a:custGeom>
            <a:solidFill>
              <a:srgbClr val="1BADB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pic>
        <p:nvPicPr>
          <p:cNvPr id="297" name="Google Shape;297;p15"/>
          <p:cNvPicPr preferRelativeResize="0"/>
          <p:nvPr/>
        </p:nvPicPr>
        <p:blipFill rotWithShape="1">
          <a:blip r:embed="rId9">
            <a:alphaModFix/>
          </a:blip>
          <a:srcRect b="46578" l="31902" r="27032" t="0"/>
          <a:stretch/>
        </p:blipFill>
        <p:spPr>
          <a:xfrm>
            <a:off x="4657215" y="4839925"/>
            <a:ext cx="311150" cy="30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